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Sz cx="12192000" cy="6858000"/>
  <p:notesSz cx="6858000" cy="9144000"/>
  <p:embeddedFontLst>
    <p:embeddedFont>
      <p:font typeface="OPPOSans R" panose="02010600030101010101" charset="-122"/>
      <p:regular r:id="rId2"/>
    </p:embeddedFont>
    <p:embeddedFont>
      <p:font typeface="优设标题黑" panose="02010600030101010101" charset="-122"/>
      <p:regular r:id="rId3"/>
    </p:embeddedFont>
    <p:embeddedFont>
      <p:font typeface="等线" panose="02010600030101010101" pitchFamily="2" charset="-122"/>
      <p:regular r:id="rId4"/>
      <p:bold r:id="rId5"/>
    </p:embeddedFont>
    <p:embeddedFont>
      <p:font typeface="等线 Light" panose="02010600030101010101" pitchFamily="2" charset="-122"/>
      <p:regular r:id="rId6"/>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0" userDrawn="1">
          <p15:clr>
            <a:srgbClr val="A4A3A4"/>
          </p15:clr>
        </p15:guide>
        <p15:guide id="3" orient="horz" pos="3498" userDrawn="1">
          <p15:clr>
            <a:srgbClr val="A4A3A4"/>
          </p15:clr>
        </p15:guide>
        <p15:guide id="4" pos="70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46078"/>
    <a:srgbClr val="485368"/>
    <a:srgbClr val="6D9CAC"/>
    <a:srgbClr val="C39DC7"/>
    <a:srgbClr val="F0D3D3"/>
    <a:srgbClr val="A8D8CE"/>
    <a:srgbClr val="F7DFD4"/>
    <a:srgbClr val="C1E3DC"/>
    <a:srgbClr val="CFAF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showGuides="1">
      <p:cViewPr varScale="1">
        <p:scale>
          <a:sx n="76" d="100"/>
          <a:sy n="76" d="100"/>
        </p:scale>
        <p:origin x="77" y="259"/>
      </p:cViewPr>
      <p:guideLst>
        <p:guide pos="30"/>
        <p:guide orient="horz" pos="3498"/>
        <p:guide pos="7015"/>
      </p:guideLst>
    </p:cSldViewPr>
  </p:slideViewPr>
  <p:notesTextViewPr>
    <p:cViewPr>
      <p:scale>
        <a:sx n="1" d="1"/>
        <a:sy n="1" d="1"/>
      </p:scale>
      <p:origin x="0" y="0"/>
    </p:cViewPr>
  </p:notesTextViewPr>
  <p:sorterViewPr>
    <p:cViewPr>
      <p:scale>
        <a:sx n="52" d="100"/>
        <a:sy n="52"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font" Target="fonts/font2.fntdata"/><Relationship Id="rId7" Type="http://schemas.openxmlformats.org/officeDocument/2006/relationships/presProps" Target="presProps.xml"/><Relationship Id="rId2"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font" Target="fonts/font5.fntdata"/><Relationship Id="rId5" Type="http://schemas.openxmlformats.org/officeDocument/2006/relationships/font" Target="fonts/font4.fntdata"/><Relationship Id="rId10" Type="http://schemas.openxmlformats.org/officeDocument/2006/relationships/tableStyles" Target="tableStyles.xml"/><Relationship Id="rId4" Type="http://schemas.openxmlformats.org/officeDocument/2006/relationships/font" Target="fonts/font3.fntdata"/><Relationship Id="rId9"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image" Target="../media/image33.png"/><Relationship Id="rId2" Type="http://schemas.microsoft.com/office/2011/relationships/chartColorStyle" Target="colors1.xml"/><Relationship Id="rId1" Type="http://schemas.microsoft.com/office/2011/relationships/chartStyle" Target="style1.xml"/><Relationship Id="rId5" Type="http://schemas.openxmlformats.org/officeDocument/2006/relationships/package" Target="../embeddings/Microsoft_Excel_Worksheet.xlsx"/><Relationship Id="rId4" Type="http://schemas.openxmlformats.org/officeDocument/2006/relationships/image" Target="../media/image34.sv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9515802461268923E-2"/>
          <c:y val="6.8249946706882558E-2"/>
          <c:w val="0.92602836176710834"/>
          <c:h val="0.83012868467289946"/>
        </c:manualLayout>
      </c:layout>
      <c:lineChart>
        <c:grouping val="standard"/>
        <c:varyColors val="0"/>
        <c:ser>
          <c:idx val="0"/>
          <c:order val="0"/>
          <c:tx>
            <c:strRef>
              <c:f>Sheet1!$B$1</c:f>
              <c:strCache>
                <c:ptCount val="1"/>
                <c:pt idx="0">
                  <c:v>系列 1</c:v>
                </c:pt>
              </c:strCache>
            </c:strRef>
          </c:tx>
          <c:spPr>
            <a:ln w="15875" cap="rnd">
              <a:solidFill>
                <a:srgbClr val="6D9CAC"/>
              </a:solidFill>
              <a:round/>
            </a:ln>
            <a:effectLst/>
          </c:spPr>
          <c:marker>
            <c:symbol val="circle"/>
            <c:size val="5"/>
            <c:spPr>
              <a:solidFill>
                <a:srgbClr val="6D9CAC"/>
              </a:solidFill>
              <a:ln w="9525">
                <a:noFill/>
              </a:ln>
              <a:effectLst/>
            </c:spPr>
          </c:marker>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smooth val="0"/>
          <c:extLst>
            <c:ext xmlns:c16="http://schemas.microsoft.com/office/drawing/2014/chart" uri="{C3380CC4-5D6E-409C-BE32-E72D297353CC}">
              <c16:uniqueId val="{00000000-F1B1-4A54-A87E-96D5DE68CC8A}"/>
            </c:ext>
          </c:extLst>
        </c:ser>
        <c:ser>
          <c:idx val="1"/>
          <c:order val="1"/>
          <c:tx>
            <c:strRef>
              <c:f>Sheet1!$C$1</c:f>
              <c:strCache>
                <c:ptCount val="1"/>
                <c:pt idx="0">
                  <c:v>系列 2</c:v>
                </c:pt>
              </c:strCache>
            </c:strRef>
          </c:tx>
          <c:spPr>
            <a:ln w="15875" cap="rnd">
              <a:solidFill>
                <a:srgbClr val="C39DC7"/>
              </a:solidFill>
              <a:round/>
            </a:ln>
            <a:effectLst/>
          </c:spPr>
          <c:marker>
            <c:symbol val="circle"/>
            <c:size val="12"/>
            <c:spPr>
              <a:blipFill>
                <a:blip xmlns:r="http://schemas.openxmlformats.org/officeDocument/2006/relationships" r:embed="rId3">
                  <a:extLst>
                    <a:ext uri="{96DAC541-7B7A-43D3-8B79-37D633B846F1}">
                      <asvg:svgBlip xmlns:asvg="http://schemas.microsoft.com/office/drawing/2016/SVG/main" r:embed="rId4"/>
                    </a:ext>
                  </a:extLst>
                </a:blip>
                <a:stretch>
                  <a:fillRect/>
                </a:stretch>
              </a:blipFill>
              <a:ln w="9525">
                <a:noFill/>
              </a:ln>
              <a:effectLst/>
            </c:spPr>
          </c:marker>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smooth val="0"/>
          <c:extLst>
            <c:ext xmlns:c16="http://schemas.microsoft.com/office/drawing/2014/chart" uri="{C3380CC4-5D6E-409C-BE32-E72D297353CC}">
              <c16:uniqueId val="{00000001-F1B1-4A54-A87E-96D5DE68CC8A}"/>
            </c:ext>
          </c:extLst>
        </c:ser>
        <c:ser>
          <c:idx val="2"/>
          <c:order val="2"/>
          <c:tx>
            <c:strRef>
              <c:f>Sheet1!$D$1</c:f>
              <c:strCache>
                <c:ptCount val="1"/>
                <c:pt idx="0">
                  <c:v>系列 3</c:v>
                </c:pt>
              </c:strCache>
            </c:strRef>
          </c:tx>
          <c:spPr>
            <a:ln w="15875" cap="rnd">
              <a:solidFill>
                <a:srgbClr val="485368"/>
              </a:solidFill>
              <a:round/>
            </a:ln>
            <a:effectLst/>
          </c:spPr>
          <c:marker>
            <c:symbol val="circle"/>
            <c:size val="5"/>
            <c:spPr>
              <a:solidFill>
                <a:srgbClr val="485368"/>
              </a:solidFill>
              <a:ln w="9525">
                <a:solidFill>
                  <a:srgbClr val="485368"/>
                </a:solidFill>
              </a:ln>
              <a:effectLst/>
            </c:spPr>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F1B1-4A54-A87E-96D5DE68CC8A}"/>
            </c:ext>
          </c:extLst>
        </c:ser>
        <c:dLbls>
          <c:showLegendKey val="0"/>
          <c:showVal val="0"/>
          <c:showCatName val="0"/>
          <c:showSerName val="0"/>
          <c:showPercent val="0"/>
          <c:showBubbleSize val="0"/>
        </c:dLbls>
        <c:marker val="1"/>
        <c:smooth val="0"/>
        <c:axId val="252175744"/>
        <c:axId val="252186144"/>
      </c:lineChart>
      <c:catAx>
        <c:axId val="252175744"/>
        <c:scaling>
          <c:orientation val="minMax"/>
        </c:scaling>
        <c:delete val="1"/>
        <c:axPos val="b"/>
        <c:numFmt formatCode="General" sourceLinked="1"/>
        <c:majorTickMark val="none"/>
        <c:minorTickMark val="none"/>
        <c:tickLblPos val="nextTo"/>
        <c:crossAx val="252186144"/>
        <c:crosses val="autoZero"/>
        <c:auto val="1"/>
        <c:lblAlgn val="ctr"/>
        <c:lblOffset val="100"/>
        <c:noMultiLvlLbl val="0"/>
      </c:catAx>
      <c:valAx>
        <c:axId val="252186144"/>
        <c:scaling>
          <c:orientation val="minMax"/>
        </c:scaling>
        <c:delete val="1"/>
        <c:axPos val="l"/>
        <c:numFmt formatCode="General" sourceLinked="1"/>
        <c:majorTickMark val="none"/>
        <c:minorTickMark val="none"/>
        <c:tickLblPos val="nextTo"/>
        <c:crossAx val="2521757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5">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30.jpeg"/><Relationship Id="rId5" Type="http://schemas.openxmlformats.org/officeDocument/2006/relationships/image" Target="../media/image29.png"/><Relationship Id="rId4" Type="http://schemas.microsoft.com/office/2007/relationships/hdphoto" Target="../media/hdphoto3.wdp"/></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jpg"/><Relationship Id="rId1" Type="http://schemas.openxmlformats.org/officeDocument/2006/relationships/slideMaster" Target="../slideMasters/slideMaster1.xml"/><Relationship Id="rId5" Type="http://schemas.microsoft.com/office/2007/relationships/hdphoto" Target="../media/hdphoto4.wdp"/><Relationship Id="rId4" Type="http://schemas.openxmlformats.org/officeDocument/2006/relationships/image" Target="../media/image32.png"/></Relationships>
</file>

<file path=ppt/slideLayouts/_rels/slideLayout1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1.xml"/><Relationship Id="rId6" Type="http://schemas.microsoft.com/office/2007/relationships/hdphoto" Target="../media/hdphoto5.wdp"/><Relationship Id="rId5" Type="http://schemas.openxmlformats.org/officeDocument/2006/relationships/image" Target="../media/image35.png"/><Relationship Id="rId4" Type="http://schemas.openxmlformats.org/officeDocument/2006/relationships/image" Target="../media/image16.svg"/></Relationships>
</file>

<file path=ppt/slideLayouts/_rels/slideLayout15.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38.svg"/><Relationship Id="rId5" Type="http://schemas.openxmlformats.org/officeDocument/2006/relationships/image" Target="../media/image37.png"/><Relationship Id="rId4" Type="http://schemas.microsoft.com/office/2007/relationships/hdphoto" Target="../media/hdphoto6.wdp"/></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10" Type="http://schemas.openxmlformats.org/officeDocument/2006/relationships/image" Target="../media/image13.jpeg"/><Relationship Id="rId4" Type="http://schemas.openxmlformats.org/officeDocument/2006/relationships/image" Target="../media/image7.svg"/><Relationship Id="rId9" Type="http://schemas.openxmlformats.org/officeDocument/2006/relationships/image" Target="../media/image12.jpe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4.jpg"/><Relationship Id="rId4" Type="http://schemas.openxmlformats.org/officeDocument/2006/relationships/image" Target="../media/image9.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17.jpeg"/><Relationship Id="rId4" Type="http://schemas.openxmlformats.org/officeDocument/2006/relationships/image" Target="../media/image16.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sv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2.png"/><Relationship Id="rId7" Type="http://schemas.openxmlformats.org/officeDocument/2006/relationships/image" Target="../media/image25.jpeg"/><Relationship Id="rId2" Type="http://schemas.openxmlformats.org/officeDocument/2006/relationships/image" Target="../media/image2.jpg"/><Relationship Id="rId1" Type="http://schemas.openxmlformats.org/officeDocument/2006/relationships/slideMaster" Target="../slideMasters/slideMaster1.xml"/><Relationship Id="rId6" Type="http://schemas.openxmlformats.org/officeDocument/2006/relationships/image" Target="../media/image17.jpeg"/><Relationship Id="rId5" Type="http://schemas.openxmlformats.org/officeDocument/2006/relationships/image" Target="../media/image24.jpeg"/><Relationship Id="rId4" Type="http://schemas.openxmlformats.org/officeDocument/2006/relationships/image" Target="../media/image23.svg"/><Relationship Id="rId9" Type="http://schemas.openxmlformats.org/officeDocument/2006/relationships/image" Target="../media/image2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27.png"/><Relationship Id="rId4" Type="http://schemas.openxmlformats.org/officeDocument/2006/relationships/image" Target="../media/image16.sv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D3BF83-2B58-4598-A813-0311C78FF22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266B4B3-A229-4B0B-9728-B68AF9E5794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D593BDB-7BA4-4F26-8798-80D97154B10C}"/>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5" name="页脚占位符 4">
            <a:extLst>
              <a:ext uri="{FF2B5EF4-FFF2-40B4-BE49-F238E27FC236}">
                <a16:creationId xmlns:a16="http://schemas.microsoft.com/office/drawing/2014/main" id="{59C32065-7608-41CD-AC95-833E87FE4AA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01F200D-D654-4EBB-A5AE-F1AEDC62CF5D}"/>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7" name="图片 6" descr="卡通人物&#10;&#10;中度可信度描述已自动生成">
            <a:extLst>
              <a:ext uri="{FF2B5EF4-FFF2-40B4-BE49-F238E27FC236}">
                <a16:creationId xmlns:a16="http://schemas.microsoft.com/office/drawing/2014/main" id="{FB21FB67-7B82-A2B5-331E-70FCFF8E724F}"/>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18593" t="10658" r="5683" b="13617"/>
          <a:stretch/>
        </p:blipFill>
        <p:spPr>
          <a:xfrm>
            <a:off x="0" y="0"/>
            <a:ext cx="12192000" cy="6858000"/>
          </a:xfrm>
          <a:prstGeom prst="rect">
            <a:avLst/>
          </a:prstGeom>
        </p:spPr>
      </p:pic>
      <p:sp>
        <p:nvSpPr>
          <p:cNvPr id="8" name="文本框 7">
            <a:extLst>
              <a:ext uri="{FF2B5EF4-FFF2-40B4-BE49-F238E27FC236}">
                <a16:creationId xmlns:a16="http://schemas.microsoft.com/office/drawing/2014/main" id="{8F459904-182C-9097-13BD-341B0AD7A6F5}"/>
              </a:ext>
            </a:extLst>
          </p:cNvPr>
          <p:cNvSpPr txBox="1"/>
          <p:nvPr userDrawn="1"/>
        </p:nvSpPr>
        <p:spPr>
          <a:xfrm>
            <a:off x="864611" y="2425561"/>
            <a:ext cx="2954655" cy="1200329"/>
          </a:xfrm>
          <a:prstGeom prst="rect">
            <a:avLst/>
          </a:prstGeom>
          <a:noFill/>
        </p:spPr>
        <p:txBody>
          <a:bodyPr wrap="none" rtlCol="0">
            <a:spAutoFit/>
          </a:bodyPr>
          <a:lstStyle/>
          <a:p>
            <a:r>
              <a:rPr lang="zh-CN" altLang="en-US" sz="7200" dirty="0">
                <a:ln w="6350">
                  <a:solidFill>
                    <a:srgbClr val="546078"/>
                  </a:solidFill>
                </a:ln>
                <a:noFill/>
                <a:latin typeface="优设标题黑" panose="00000500000000000000" pitchFamily="2" charset="-122"/>
                <a:ea typeface="优设标题黑" panose="00000500000000000000" pitchFamily="2" charset="-122"/>
              </a:rPr>
              <a:t>五味瓶</a:t>
            </a:r>
          </a:p>
        </p:txBody>
      </p:sp>
      <p:sp>
        <p:nvSpPr>
          <p:cNvPr id="9" name="矩形 8">
            <a:extLst>
              <a:ext uri="{FF2B5EF4-FFF2-40B4-BE49-F238E27FC236}">
                <a16:creationId xmlns:a16="http://schemas.microsoft.com/office/drawing/2014/main" id="{23F95C16-D861-4073-09EB-51BBABF9BE2B}"/>
              </a:ext>
            </a:extLst>
          </p:cNvPr>
          <p:cNvSpPr/>
          <p:nvPr userDrawn="1"/>
        </p:nvSpPr>
        <p:spPr>
          <a:xfrm>
            <a:off x="607762" y="5965860"/>
            <a:ext cx="4523913" cy="524824"/>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 name="图形 18">
            <a:extLst>
              <a:ext uri="{FF2B5EF4-FFF2-40B4-BE49-F238E27FC236}">
                <a16:creationId xmlns:a16="http://schemas.microsoft.com/office/drawing/2014/main" id="{A47EBB2C-B26E-3B8D-9C76-BC0177B04D5A}"/>
              </a:ext>
            </a:extLst>
          </p:cNvPr>
          <p:cNvGrpSpPr/>
          <p:nvPr userDrawn="1"/>
        </p:nvGrpSpPr>
        <p:grpSpPr>
          <a:xfrm>
            <a:off x="4229240" y="6060904"/>
            <a:ext cx="734785" cy="367392"/>
            <a:chOff x="4229240" y="6060904"/>
            <a:chExt cx="734785" cy="367392"/>
          </a:xfrm>
          <a:noFill/>
        </p:grpSpPr>
        <p:sp>
          <p:nvSpPr>
            <p:cNvPr id="11" name="任意多边形: 形状 10">
              <a:extLst>
                <a:ext uri="{FF2B5EF4-FFF2-40B4-BE49-F238E27FC236}">
                  <a16:creationId xmlns:a16="http://schemas.microsoft.com/office/drawing/2014/main" id="{995B9E2F-A1CD-CC97-3F70-1A9138BD91E0}"/>
                </a:ext>
              </a:extLst>
            </p:cNvPr>
            <p:cNvSpPr/>
            <p:nvPr/>
          </p:nvSpPr>
          <p:spPr>
            <a:xfrm>
              <a:off x="4229240" y="6060904"/>
              <a:ext cx="734785" cy="244928"/>
            </a:xfrm>
            <a:custGeom>
              <a:avLst/>
              <a:gdLst>
                <a:gd name="connsiteX0" fmla="*/ 734785 w 734785"/>
                <a:gd name="connsiteY0" fmla="*/ 122464 h 244928"/>
                <a:gd name="connsiteX1" fmla="*/ 367393 w 734785"/>
                <a:gd name="connsiteY1" fmla="*/ 244928 h 244928"/>
                <a:gd name="connsiteX2" fmla="*/ 0 w 734785"/>
                <a:gd name="connsiteY2" fmla="*/ 122464 h 244928"/>
                <a:gd name="connsiteX3" fmla="*/ 367393 w 734785"/>
                <a:gd name="connsiteY3" fmla="*/ 0 h 244928"/>
                <a:gd name="connsiteX4" fmla="*/ 734785 w 734785"/>
                <a:gd name="connsiteY4" fmla="*/ 122464 h 24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244928">
                  <a:moveTo>
                    <a:pt x="734785" y="122464"/>
                  </a:moveTo>
                  <a:cubicBezTo>
                    <a:pt x="734785" y="190099"/>
                    <a:pt x="570298" y="244928"/>
                    <a:pt x="367393" y="244928"/>
                  </a:cubicBezTo>
                  <a:cubicBezTo>
                    <a:pt x="164487" y="244928"/>
                    <a:pt x="0" y="190099"/>
                    <a:pt x="0" y="122464"/>
                  </a:cubicBezTo>
                  <a:cubicBezTo>
                    <a:pt x="0" y="54829"/>
                    <a:pt x="164487" y="0"/>
                    <a:pt x="367393" y="0"/>
                  </a:cubicBezTo>
                  <a:cubicBezTo>
                    <a:pt x="570298" y="0"/>
                    <a:pt x="734785" y="54829"/>
                    <a:pt x="734785" y="122464"/>
                  </a:cubicBezTo>
                  <a:close/>
                </a:path>
              </a:pathLst>
            </a:custGeom>
            <a:noFill/>
            <a:ln w="8778" cap="flat">
              <a:solidFill>
                <a:srgbClr val="546078"/>
              </a:solid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4E205E73-B806-191B-FF28-084B52F3E164}"/>
                </a:ext>
              </a:extLst>
            </p:cNvPr>
            <p:cNvSpPr/>
            <p:nvPr/>
          </p:nvSpPr>
          <p:spPr>
            <a:xfrm>
              <a:off x="4229240" y="6122136"/>
              <a:ext cx="734785" cy="244928"/>
            </a:xfrm>
            <a:custGeom>
              <a:avLst/>
              <a:gdLst>
                <a:gd name="connsiteX0" fmla="*/ 734785 w 734785"/>
                <a:gd name="connsiteY0" fmla="*/ 122464 h 244928"/>
                <a:gd name="connsiteX1" fmla="*/ 367393 w 734785"/>
                <a:gd name="connsiteY1" fmla="*/ 244928 h 244928"/>
                <a:gd name="connsiteX2" fmla="*/ 0 w 734785"/>
                <a:gd name="connsiteY2" fmla="*/ 122464 h 244928"/>
                <a:gd name="connsiteX3" fmla="*/ 367393 w 734785"/>
                <a:gd name="connsiteY3" fmla="*/ 0 h 244928"/>
                <a:gd name="connsiteX4" fmla="*/ 734785 w 734785"/>
                <a:gd name="connsiteY4" fmla="*/ 122464 h 24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244928">
                  <a:moveTo>
                    <a:pt x="734785" y="122464"/>
                  </a:moveTo>
                  <a:cubicBezTo>
                    <a:pt x="734785" y="190099"/>
                    <a:pt x="570298" y="244928"/>
                    <a:pt x="367393" y="244928"/>
                  </a:cubicBezTo>
                  <a:cubicBezTo>
                    <a:pt x="164487" y="244928"/>
                    <a:pt x="0" y="190099"/>
                    <a:pt x="0" y="122464"/>
                  </a:cubicBezTo>
                  <a:cubicBezTo>
                    <a:pt x="0" y="54829"/>
                    <a:pt x="164487" y="0"/>
                    <a:pt x="367393" y="0"/>
                  </a:cubicBezTo>
                  <a:cubicBezTo>
                    <a:pt x="570298" y="0"/>
                    <a:pt x="734785" y="54829"/>
                    <a:pt x="734785" y="122464"/>
                  </a:cubicBezTo>
                  <a:close/>
                </a:path>
              </a:pathLst>
            </a:custGeom>
            <a:noFill/>
            <a:ln w="8778" cap="flat">
              <a:solidFill>
                <a:srgbClr val="546078"/>
              </a:solid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89168E77-26AF-71D5-D755-18BE1F6F53BC}"/>
                </a:ext>
              </a:extLst>
            </p:cNvPr>
            <p:cNvSpPr/>
            <p:nvPr/>
          </p:nvSpPr>
          <p:spPr>
            <a:xfrm>
              <a:off x="4229240" y="6183368"/>
              <a:ext cx="734785" cy="244928"/>
            </a:xfrm>
            <a:custGeom>
              <a:avLst/>
              <a:gdLst>
                <a:gd name="connsiteX0" fmla="*/ 734785 w 734785"/>
                <a:gd name="connsiteY0" fmla="*/ 122464 h 244928"/>
                <a:gd name="connsiteX1" fmla="*/ 367393 w 734785"/>
                <a:gd name="connsiteY1" fmla="*/ 244928 h 244928"/>
                <a:gd name="connsiteX2" fmla="*/ 0 w 734785"/>
                <a:gd name="connsiteY2" fmla="*/ 122464 h 244928"/>
                <a:gd name="connsiteX3" fmla="*/ 367393 w 734785"/>
                <a:gd name="connsiteY3" fmla="*/ 0 h 244928"/>
                <a:gd name="connsiteX4" fmla="*/ 734785 w 734785"/>
                <a:gd name="connsiteY4" fmla="*/ 122464 h 24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244928">
                  <a:moveTo>
                    <a:pt x="734785" y="122464"/>
                  </a:moveTo>
                  <a:cubicBezTo>
                    <a:pt x="734785" y="190099"/>
                    <a:pt x="570298" y="244928"/>
                    <a:pt x="367393" y="244928"/>
                  </a:cubicBezTo>
                  <a:cubicBezTo>
                    <a:pt x="164487" y="244928"/>
                    <a:pt x="0" y="190099"/>
                    <a:pt x="0" y="122464"/>
                  </a:cubicBezTo>
                  <a:cubicBezTo>
                    <a:pt x="0" y="54829"/>
                    <a:pt x="164487" y="0"/>
                    <a:pt x="367393" y="0"/>
                  </a:cubicBezTo>
                  <a:cubicBezTo>
                    <a:pt x="570298" y="0"/>
                    <a:pt x="734785" y="54829"/>
                    <a:pt x="734785" y="122464"/>
                  </a:cubicBezTo>
                  <a:close/>
                </a:path>
              </a:pathLst>
            </a:custGeom>
            <a:noFill/>
            <a:ln w="8778" cap="flat">
              <a:solidFill>
                <a:srgbClr val="546078"/>
              </a:solidFill>
              <a:prstDash val="solid"/>
              <a:miter/>
            </a:ln>
          </p:spPr>
          <p:txBody>
            <a:bodyPr rtlCol="0" anchor="ctr"/>
            <a:lstStyle/>
            <a:p>
              <a:endParaRPr lang="zh-CN" altLang="en-US"/>
            </a:p>
          </p:txBody>
        </p:sp>
      </p:grpSp>
      <p:sp>
        <p:nvSpPr>
          <p:cNvPr id="14" name="缺角矩形 13">
            <a:extLst>
              <a:ext uri="{FF2B5EF4-FFF2-40B4-BE49-F238E27FC236}">
                <a16:creationId xmlns:a16="http://schemas.microsoft.com/office/drawing/2014/main" id="{D85CA5C7-7742-D4FF-A755-B361E43CD956}"/>
              </a:ext>
            </a:extLst>
          </p:cNvPr>
          <p:cNvSpPr/>
          <p:nvPr userDrawn="1"/>
        </p:nvSpPr>
        <p:spPr>
          <a:xfrm rot="5952516">
            <a:off x="3071287" y="6062904"/>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缺角矩形 14">
            <a:extLst>
              <a:ext uri="{FF2B5EF4-FFF2-40B4-BE49-F238E27FC236}">
                <a16:creationId xmlns:a16="http://schemas.microsoft.com/office/drawing/2014/main" id="{6639FBC6-FFAF-0819-E6DC-A9F9D1DEB0ED}"/>
              </a:ext>
            </a:extLst>
          </p:cNvPr>
          <p:cNvSpPr/>
          <p:nvPr userDrawn="1"/>
        </p:nvSpPr>
        <p:spPr>
          <a:xfrm rot="5952516">
            <a:off x="3634700" y="612719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EA174822-3551-53D3-2482-B463A341B8D9}"/>
              </a:ext>
            </a:extLst>
          </p:cNvPr>
          <p:cNvCxnSpPr>
            <a:cxnSpLocks/>
          </p:cNvCxnSpPr>
          <p:nvPr userDrawn="1"/>
        </p:nvCxnSpPr>
        <p:spPr>
          <a:xfrm>
            <a:off x="4033299" y="5980847"/>
            <a:ext cx="0" cy="522570"/>
          </a:xfrm>
          <a:prstGeom prst="line">
            <a:avLst/>
          </a:prstGeom>
          <a:ln w="12700">
            <a:solidFill>
              <a:srgbClr val="546078"/>
            </a:solidFill>
            <a:prstDash val="dash"/>
          </a:ln>
        </p:spPr>
        <p:style>
          <a:lnRef idx="1">
            <a:schemeClr val="accent1"/>
          </a:lnRef>
          <a:fillRef idx="0">
            <a:schemeClr val="accent1"/>
          </a:fillRef>
          <a:effectRef idx="0">
            <a:schemeClr val="accent1"/>
          </a:effectRef>
          <a:fontRef idx="minor">
            <a:schemeClr val="tx1"/>
          </a:fontRef>
        </p:style>
      </p:cxnSp>
      <p:sp>
        <p:nvSpPr>
          <p:cNvPr id="17" name="椭圆 16">
            <a:extLst>
              <a:ext uri="{FF2B5EF4-FFF2-40B4-BE49-F238E27FC236}">
                <a16:creationId xmlns:a16="http://schemas.microsoft.com/office/drawing/2014/main" id="{D2EEF264-C909-369B-352F-332FA64747BB}"/>
              </a:ext>
            </a:extLst>
          </p:cNvPr>
          <p:cNvSpPr/>
          <p:nvPr userDrawn="1"/>
        </p:nvSpPr>
        <p:spPr>
          <a:xfrm rot="4178894">
            <a:off x="3337884" y="5943951"/>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连接符 17">
            <a:extLst>
              <a:ext uri="{FF2B5EF4-FFF2-40B4-BE49-F238E27FC236}">
                <a16:creationId xmlns:a16="http://schemas.microsoft.com/office/drawing/2014/main" id="{38198CB7-37DF-84A7-775B-F7C9DAD6F1DC}"/>
              </a:ext>
            </a:extLst>
          </p:cNvPr>
          <p:cNvCxnSpPr>
            <a:cxnSpLocks/>
          </p:cNvCxnSpPr>
          <p:nvPr userDrawn="1"/>
        </p:nvCxnSpPr>
        <p:spPr>
          <a:xfrm>
            <a:off x="2824335" y="5980847"/>
            <a:ext cx="0" cy="522570"/>
          </a:xfrm>
          <a:prstGeom prst="line">
            <a:avLst/>
          </a:prstGeom>
          <a:ln w="12700">
            <a:solidFill>
              <a:srgbClr val="546078"/>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8C3AA21-71BA-60DB-7F01-0A9D7F8DD41D}"/>
              </a:ext>
            </a:extLst>
          </p:cNvPr>
          <p:cNvCxnSpPr>
            <a:cxnSpLocks/>
          </p:cNvCxnSpPr>
          <p:nvPr userDrawn="1"/>
        </p:nvCxnSpPr>
        <p:spPr>
          <a:xfrm>
            <a:off x="685409" y="6070851"/>
            <a:ext cx="0" cy="347121"/>
          </a:xfrm>
          <a:prstGeom prst="line">
            <a:avLst/>
          </a:prstGeom>
          <a:ln w="25400">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4E084ED7-D36B-50EB-EFEE-FA2D681087EB}"/>
              </a:ext>
            </a:extLst>
          </p:cNvPr>
          <p:cNvCxnSpPr>
            <a:cxnSpLocks/>
          </p:cNvCxnSpPr>
          <p:nvPr userDrawn="1"/>
        </p:nvCxnSpPr>
        <p:spPr>
          <a:xfrm>
            <a:off x="761070" y="6070851"/>
            <a:ext cx="0" cy="347121"/>
          </a:xfrm>
          <a:prstGeom prst="line">
            <a:avLst/>
          </a:prstGeom>
          <a:ln w="50800">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A00FA28-52E4-4E13-5AA7-BAB26B452A57}"/>
              </a:ext>
            </a:extLst>
          </p:cNvPr>
          <p:cNvCxnSpPr>
            <a:cxnSpLocks/>
          </p:cNvCxnSpPr>
          <p:nvPr userDrawn="1"/>
        </p:nvCxnSpPr>
        <p:spPr>
          <a:xfrm>
            <a:off x="836731" y="6070851"/>
            <a:ext cx="0" cy="347121"/>
          </a:xfrm>
          <a:prstGeom prst="line">
            <a:avLst/>
          </a:prstGeom>
          <a:ln w="34925">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02716C4-9750-A0B4-1872-1B8CE153784B}"/>
              </a:ext>
            </a:extLst>
          </p:cNvPr>
          <p:cNvCxnSpPr>
            <a:cxnSpLocks/>
          </p:cNvCxnSpPr>
          <p:nvPr userDrawn="1"/>
        </p:nvCxnSpPr>
        <p:spPr>
          <a:xfrm>
            <a:off x="912392" y="6070851"/>
            <a:ext cx="0" cy="347121"/>
          </a:xfrm>
          <a:prstGeom prst="line">
            <a:avLst/>
          </a:prstGeom>
          <a:ln w="25400">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D1CA50F9-11EF-43BA-5727-8E1A66F24393}"/>
              </a:ext>
            </a:extLst>
          </p:cNvPr>
          <p:cNvCxnSpPr>
            <a:cxnSpLocks/>
          </p:cNvCxnSpPr>
          <p:nvPr userDrawn="1"/>
        </p:nvCxnSpPr>
        <p:spPr>
          <a:xfrm>
            <a:off x="988053" y="6070851"/>
            <a:ext cx="0" cy="347121"/>
          </a:xfrm>
          <a:prstGeom prst="line">
            <a:avLst/>
          </a:prstGeom>
          <a:ln w="66675">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58438C7-935C-C590-81E7-26D95ECAAE9A}"/>
              </a:ext>
            </a:extLst>
          </p:cNvPr>
          <p:cNvCxnSpPr>
            <a:cxnSpLocks/>
          </p:cNvCxnSpPr>
          <p:nvPr userDrawn="1"/>
        </p:nvCxnSpPr>
        <p:spPr>
          <a:xfrm>
            <a:off x="1063714" y="6070851"/>
            <a:ext cx="0" cy="347121"/>
          </a:xfrm>
          <a:prstGeom prst="line">
            <a:avLst/>
          </a:prstGeom>
          <a:ln w="66675">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DB4E1D97-6681-2952-9D15-DEF3792B0856}"/>
              </a:ext>
            </a:extLst>
          </p:cNvPr>
          <p:cNvCxnSpPr>
            <a:cxnSpLocks/>
          </p:cNvCxnSpPr>
          <p:nvPr userDrawn="1"/>
        </p:nvCxnSpPr>
        <p:spPr>
          <a:xfrm>
            <a:off x="1139373" y="6070851"/>
            <a:ext cx="0" cy="347121"/>
          </a:xfrm>
          <a:prstGeom prst="line">
            <a:avLst/>
          </a:prstGeom>
          <a:ln w="25400">
            <a:solidFill>
              <a:srgbClr val="546078"/>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93BF29E7-902A-11E6-519F-99C91D9B9455}"/>
              </a:ext>
            </a:extLst>
          </p:cNvPr>
          <p:cNvSpPr txBox="1"/>
          <p:nvPr userDrawn="1"/>
        </p:nvSpPr>
        <p:spPr>
          <a:xfrm>
            <a:off x="1154384" y="6009422"/>
            <a:ext cx="859531" cy="369332"/>
          </a:xfrm>
          <a:prstGeom prst="rect">
            <a:avLst/>
          </a:prstGeom>
          <a:noFill/>
        </p:spPr>
        <p:txBody>
          <a:bodyPr wrap="none" rtlCol="0">
            <a:spAutoFit/>
          </a:bodyPr>
          <a:lstStyle/>
          <a:p>
            <a:r>
              <a:rPr lang="en-US" altLang="zh-CN" dirty="0">
                <a:solidFill>
                  <a:srgbClr val="546078"/>
                </a:solidFill>
                <a:latin typeface="优设标题黑" panose="00000500000000000000" pitchFamily="2" charset="-122"/>
                <a:ea typeface="优设标题黑" panose="00000500000000000000" pitchFamily="2" charset="-122"/>
              </a:rPr>
              <a:t>2022</a:t>
            </a:r>
            <a:endParaRPr lang="zh-CN" altLang="en-US" dirty="0">
              <a:solidFill>
                <a:srgbClr val="546078"/>
              </a:solidFill>
              <a:latin typeface="优设标题黑" panose="00000500000000000000" pitchFamily="2" charset="-122"/>
              <a:ea typeface="优设标题黑" panose="00000500000000000000" pitchFamily="2" charset="-122"/>
            </a:endParaRPr>
          </a:p>
        </p:txBody>
      </p:sp>
      <p:sp>
        <p:nvSpPr>
          <p:cNvPr id="27" name="文本框 26">
            <a:extLst>
              <a:ext uri="{FF2B5EF4-FFF2-40B4-BE49-F238E27FC236}">
                <a16:creationId xmlns:a16="http://schemas.microsoft.com/office/drawing/2014/main" id="{AA575A7D-59EA-5085-507D-780EAE28ADEE}"/>
              </a:ext>
            </a:extLst>
          </p:cNvPr>
          <p:cNvSpPr txBox="1"/>
          <p:nvPr userDrawn="1"/>
        </p:nvSpPr>
        <p:spPr>
          <a:xfrm>
            <a:off x="1152803" y="6203487"/>
            <a:ext cx="1603224" cy="246221"/>
          </a:xfrm>
          <a:prstGeom prst="rect">
            <a:avLst/>
          </a:prstGeom>
          <a:noFill/>
        </p:spPr>
        <p:txBody>
          <a:bodyPr wrap="square">
            <a:spAutoFit/>
          </a:bodyPr>
          <a:lstStyle/>
          <a:p>
            <a:r>
              <a:rPr lang="zh-CN" altLang="en-US" sz="1000" dirty="0"/>
              <a:t>林钰杰</a:t>
            </a:r>
          </a:p>
        </p:txBody>
      </p:sp>
      <p:sp>
        <p:nvSpPr>
          <p:cNvPr id="28" name="文本框 27">
            <a:extLst>
              <a:ext uri="{FF2B5EF4-FFF2-40B4-BE49-F238E27FC236}">
                <a16:creationId xmlns:a16="http://schemas.microsoft.com/office/drawing/2014/main" id="{6ECE621D-831B-869C-8B00-35C81FF929D9}"/>
              </a:ext>
            </a:extLst>
          </p:cNvPr>
          <p:cNvSpPr txBox="1"/>
          <p:nvPr userDrawn="1"/>
        </p:nvSpPr>
        <p:spPr>
          <a:xfrm>
            <a:off x="835749" y="1412531"/>
            <a:ext cx="1316386" cy="830997"/>
          </a:xfrm>
          <a:prstGeom prst="rect">
            <a:avLst/>
          </a:prstGeom>
          <a:noFill/>
        </p:spPr>
        <p:txBody>
          <a:bodyPr wrap="none" rtlCol="0">
            <a:spAutoFit/>
          </a:bodyPr>
          <a:lstStyle/>
          <a:p>
            <a:r>
              <a:rPr lang="zh-CN" altLang="en-US" sz="48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大学</a:t>
            </a:r>
          </a:p>
        </p:txBody>
      </p:sp>
      <p:sp>
        <p:nvSpPr>
          <p:cNvPr id="29" name="文本框 28">
            <a:extLst>
              <a:ext uri="{FF2B5EF4-FFF2-40B4-BE49-F238E27FC236}">
                <a16:creationId xmlns:a16="http://schemas.microsoft.com/office/drawing/2014/main" id="{330A8F7C-32BD-FC57-6965-9ECE7832C03A}"/>
              </a:ext>
            </a:extLst>
          </p:cNvPr>
          <p:cNvSpPr txBox="1"/>
          <p:nvPr userDrawn="1"/>
        </p:nvSpPr>
        <p:spPr>
          <a:xfrm>
            <a:off x="852579" y="3490123"/>
            <a:ext cx="5154057" cy="303225"/>
          </a:xfrm>
          <a:prstGeom prst="rect">
            <a:avLst/>
          </a:prstGeom>
          <a:noFill/>
        </p:spPr>
        <p:txBody>
          <a:bodyPr wrap="square" rtlCol="0">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我的大学生活</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30" name="直接连接符 29">
            <a:extLst>
              <a:ext uri="{FF2B5EF4-FFF2-40B4-BE49-F238E27FC236}">
                <a16:creationId xmlns:a16="http://schemas.microsoft.com/office/drawing/2014/main" id="{172197E8-735F-62BA-CD1B-6A709DED8367}"/>
              </a:ext>
            </a:extLst>
          </p:cNvPr>
          <p:cNvCxnSpPr>
            <a:cxnSpLocks/>
          </p:cNvCxnSpPr>
          <p:nvPr userDrawn="1"/>
        </p:nvCxnSpPr>
        <p:spPr>
          <a:xfrm>
            <a:off x="966882" y="3458069"/>
            <a:ext cx="2791902"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31" name="文本框 30">
            <a:extLst>
              <a:ext uri="{FF2B5EF4-FFF2-40B4-BE49-F238E27FC236}">
                <a16:creationId xmlns:a16="http://schemas.microsoft.com/office/drawing/2014/main" id="{D01D16E1-0131-EF67-4F3A-1891EEE5A9FD}"/>
              </a:ext>
            </a:extLst>
          </p:cNvPr>
          <p:cNvSpPr txBox="1"/>
          <p:nvPr userDrawn="1"/>
        </p:nvSpPr>
        <p:spPr>
          <a:xfrm>
            <a:off x="476629" y="172078"/>
            <a:ext cx="1085554"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2022</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cxnSp>
        <p:nvCxnSpPr>
          <p:cNvPr id="32" name="直接连接符 31">
            <a:extLst>
              <a:ext uri="{FF2B5EF4-FFF2-40B4-BE49-F238E27FC236}">
                <a16:creationId xmlns:a16="http://schemas.microsoft.com/office/drawing/2014/main" id="{99D75F07-C01C-549D-C8A9-320B9BF6C6B3}"/>
              </a:ext>
            </a:extLst>
          </p:cNvPr>
          <p:cNvCxnSpPr>
            <a:cxnSpLocks/>
          </p:cNvCxnSpPr>
          <p:nvPr userDrawn="1"/>
        </p:nvCxnSpPr>
        <p:spPr>
          <a:xfrm>
            <a:off x="1494783" y="403557"/>
            <a:ext cx="1233298" cy="0"/>
          </a:xfrm>
          <a:prstGeom prst="line">
            <a:avLst/>
          </a:prstGeom>
          <a:ln w="15875">
            <a:solidFill>
              <a:srgbClr val="546078"/>
            </a:solidFill>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651007B1-2830-45C4-5FC3-0E9B00D4709D}"/>
              </a:ext>
            </a:extLst>
          </p:cNvPr>
          <p:cNvSpPr txBox="1"/>
          <p:nvPr userDrawn="1"/>
        </p:nvSpPr>
        <p:spPr>
          <a:xfrm>
            <a:off x="8842516" y="6221637"/>
            <a:ext cx="2903359" cy="369332"/>
          </a:xfrm>
          <a:prstGeom prst="rect">
            <a:avLst/>
          </a:prstGeom>
          <a:noFill/>
        </p:spPr>
        <p:txBody>
          <a:bodyPr wrap="none" rtlCol="0">
            <a:spAutoFit/>
          </a:bodyPr>
          <a:lstStyle/>
          <a:p>
            <a:r>
              <a:rPr lang="zh-CN" altLang="en-US" dirty="0">
                <a:solidFill>
                  <a:srgbClr val="546078"/>
                </a:solidFill>
                <a:latin typeface="优设标题黑" panose="00000500000000000000" pitchFamily="2" charset="-122"/>
                <a:ea typeface="优设标题黑" panose="00000500000000000000" pitchFamily="2" charset="-122"/>
              </a:rPr>
              <a:t>工作总结</a:t>
            </a:r>
            <a:r>
              <a:rPr lang="en-US" altLang="zh-CN" dirty="0">
                <a:solidFill>
                  <a:srgbClr val="546078"/>
                </a:solidFill>
                <a:latin typeface="优设标题黑" panose="00000500000000000000" pitchFamily="2" charset="-122"/>
                <a:ea typeface="优设标题黑" panose="00000500000000000000" pitchFamily="2" charset="-122"/>
              </a:rPr>
              <a:t>/</a:t>
            </a:r>
            <a:r>
              <a:rPr lang="zh-CN" altLang="en-US" dirty="0">
                <a:solidFill>
                  <a:srgbClr val="546078"/>
                </a:solidFill>
                <a:latin typeface="优设标题黑" panose="00000500000000000000" pitchFamily="2" charset="-122"/>
                <a:ea typeface="优设标题黑" panose="00000500000000000000" pitchFamily="2" charset="-122"/>
              </a:rPr>
              <a:t>工作汇报</a:t>
            </a:r>
            <a:r>
              <a:rPr lang="en-US" altLang="zh-CN" dirty="0">
                <a:solidFill>
                  <a:srgbClr val="546078"/>
                </a:solidFill>
                <a:latin typeface="优设标题黑" panose="00000500000000000000" pitchFamily="2" charset="-122"/>
                <a:ea typeface="优设标题黑" panose="00000500000000000000" pitchFamily="2" charset="-122"/>
              </a:rPr>
              <a:t>/</a:t>
            </a:r>
            <a:r>
              <a:rPr lang="zh-CN" altLang="en-US" dirty="0">
                <a:solidFill>
                  <a:srgbClr val="546078"/>
                </a:solidFill>
                <a:latin typeface="优设标题黑" panose="00000500000000000000" pitchFamily="2" charset="-122"/>
                <a:ea typeface="优设标题黑" panose="00000500000000000000" pitchFamily="2" charset="-122"/>
              </a:rPr>
              <a:t>项目汇报</a:t>
            </a:r>
          </a:p>
        </p:txBody>
      </p:sp>
      <p:grpSp>
        <p:nvGrpSpPr>
          <p:cNvPr id="34" name="组合 33">
            <a:extLst>
              <a:ext uri="{FF2B5EF4-FFF2-40B4-BE49-F238E27FC236}">
                <a16:creationId xmlns:a16="http://schemas.microsoft.com/office/drawing/2014/main" id="{27DB76B3-D7E1-B84D-4D82-CA459A96FE9A}"/>
              </a:ext>
            </a:extLst>
          </p:cNvPr>
          <p:cNvGrpSpPr/>
          <p:nvPr userDrawn="1"/>
        </p:nvGrpSpPr>
        <p:grpSpPr>
          <a:xfrm>
            <a:off x="2176447" y="1670352"/>
            <a:ext cx="279208" cy="279208"/>
            <a:chOff x="2814716" y="1662175"/>
            <a:chExt cx="279208" cy="279208"/>
          </a:xfrm>
        </p:grpSpPr>
        <p:sp>
          <p:nvSpPr>
            <p:cNvPr id="35" name="椭圆 34">
              <a:extLst>
                <a:ext uri="{FF2B5EF4-FFF2-40B4-BE49-F238E27FC236}">
                  <a16:creationId xmlns:a16="http://schemas.microsoft.com/office/drawing/2014/main" id="{6ECEB45C-3D98-6635-2CE0-495CD3357609}"/>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79D676BF-D3F4-67AC-83EE-687BEEE57D65}"/>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椭圆 36">
              <a:extLst>
                <a:ext uri="{FF2B5EF4-FFF2-40B4-BE49-F238E27FC236}">
                  <a16:creationId xmlns:a16="http://schemas.microsoft.com/office/drawing/2014/main" id="{5E60281F-42C5-FC5D-7E57-9B68EEACEFA5}"/>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弧形 37">
              <a:extLst>
                <a:ext uri="{FF2B5EF4-FFF2-40B4-BE49-F238E27FC236}">
                  <a16:creationId xmlns:a16="http://schemas.microsoft.com/office/drawing/2014/main" id="{06780B88-8CF6-FEF2-4548-AA93931A1B9C}"/>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8D2A1498-CD91-E2B0-3160-7E4480F47C69}"/>
              </a:ext>
            </a:extLst>
          </p:cNvPr>
          <p:cNvGrpSpPr/>
          <p:nvPr userDrawn="1"/>
        </p:nvGrpSpPr>
        <p:grpSpPr>
          <a:xfrm>
            <a:off x="11374752" y="263358"/>
            <a:ext cx="277671" cy="277671"/>
            <a:chOff x="3864116" y="633743"/>
            <a:chExt cx="1739322" cy="1739322"/>
          </a:xfrm>
        </p:grpSpPr>
        <p:sp>
          <p:nvSpPr>
            <p:cNvPr id="40" name="椭圆 39">
              <a:extLst>
                <a:ext uri="{FF2B5EF4-FFF2-40B4-BE49-F238E27FC236}">
                  <a16:creationId xmlns:a16="http://schemas.microsoft.com/office/drawing/2014/main" id="{59097F8E-6B28-9830-773D-FB7113638BB7}"/>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DF4BC752-D570-614C-1EF3-0A72105923F6}"/>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a:extLst>
              <a:ext uri="{FF2B5EF4-FFF2-40B4-BE49-F238E27FC236}">
                <a16:creationId xmlns:a16="http://schemas.microsoft.com/office/drawing/2014/main" id="{751F996F-5A0A-F430-81F0-57B006BDF3F5}"/>
              </a:ext>
            </a:extLst>
          </p:cNvPr>
          <p:cNvGrpSpPr/>
          <p:nvPr userDrawn="1"/>
        </p:nvGrpSpPr>
        <p:grpSpPr>
          <a:xfrm>
            <a:off x="10967061" y="263358"/>
            <a:ext cx="277671" cy="277671"/>
            <a:chOff x="3864116" y="633743"/>
            <a:chExt cx="1739322" cy="1739322"/>
          </a:xfrm>
        </p:grpSpPr>
        <p:sp>
          <p:nvSpPr>
            <p:cNvPr id="43" name="椭圆 42">
              <a:extLst>
                <a:ext uri="{FF2B5EF4-FFF2-40B4-BE49-F238E27FC236}">
                  <a16:creationId xmlns:a16="http://schemas.microsoft.com/office/drawing/2014/main" id="{0C4ECC22-7C31-7CBC-7CE3-CC1F58CF40F8}"/>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椭圆 43">
              <a:extLst>
                <a:ext uri="{FF2B5EF4-FFF2-40B4-BE49-F238E27FC236}">
                  <a16:creationId xmlns:a16="http://schemas.microsoft.com/office/drawing/2014/main" id="{00A7E935-A534-13F9-DC7D-73915EA418D7}"/>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7D6FFF04-1F03-2164-6D00-5CF23F8BD0D9}"/>
              </a:ext>
            </a:extLst>
          </p:cNvPr>
          <p:cNvSpPr txBox="1"/>
          <p:nvPr userDrawn="1"/>
        </p:nvSpPr>
        <p:spPr>
          <a:xfrm>
            <a:off x="838724" y="2452396"/>
            <a:ext cx="2954655" cy="1200329"/>
          </a:xfrm>
          <a:prstGeom prst="rect">
            <a:avLst/>
          </a:prstGeom>
          <a:noFill/>
        </p:spPr>
        <p:txBody>
          <a:bodyPr wrap="none" rtlCol="0">
            <a:spAutoFit/>
          </a:bodyPr>
          <a:lstStyle/>
          <a:p>
            <a:r>
              <a:rPr lang="zh-CN" altLang="en-US" sz="7200" dirty="0">
                <a:solidFill>
                  <a:srgbClr val="485368"/>
                </a:solidFill>
                <a:latin typeface="优设标题黑" panose="00000500000000000000" pitchFamily="2" charset="-122"/>
                <a:ea typeface="优设标题黑" panose="00000500000000000000" pitchFamily="2" charset="-122"/>
              </a:rPr>
              <a:t>五味瓶</a:t>
            </a:r>
          </a:p>
        </p:txBody>
      </p:sp>
      <p:grpSp>
        <p:nvGrpSpPr>
          <p:cNvPr id="46" name="组合 45">
            <a:extLst>
              <a:ext uri="{FF2B5EF4-FFF2-40B4-BE49-F238E27FC236}">
                <a16:creationId xmlns:a16="http://schemas.microsoft.com/office/drawing/2014/main" id="{A3EB298C-72F6-E045-57E1-0B016AB1DD34}"/>
              </a:ext>
            </a:extLst>
          </p:cNvPr>
          <p:cNvGrpSpPr/>
          <p:nvPr userDrawn="1"/>
        </p:nvGrpSpPr>
        <p:grpSpPr>
          <a:xfrm>
            <a:off x="10559370" y="263358"/>
            <a:ext cx="277671" cy="277671"/>
            <a:chOff x="3864116" y="633743"/>
            <a:chExt cx="1739322" cy="1739322"/>
          </a:xfrm>
        </p:grpSpPr>
        <p:sp>
          <p:nvSpPr>
            <p:cNvPr id="47" name="椭圆 46">
              <a:extLst>
                <a:ext uri="{FF2B5EF4-FFF2-40B4-BE49-F238E27FC236}">
                  <a16:creationId xmlns:a16="http://schemas.microsoft.com/office/drawing/2014/main" id="{33D51C54-5D91-7314-E662-9E4F0251561C}"/>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4A29A6E7-5E6D-D606-A778-A0D0FE4F2998}"/>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33738283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E23EFE-0A69-460F-8F5B-F4A1F11746A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ADB8AFB-4838-4740-903A-D19A40A556C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3E551AE-C819-45FC-B46E-0949ED3F801C}"/>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5" name="页脚占位符 4">
            <a:extLst>
              <a:ext uri="{FF2B5EF4-FFF2-40B4-BE49-F238E27FC236}">
                <a16:creationId xmlns:a16="http://schemas.microsoft.com/office/drawing/2014/main" id="{B47A576A-CD60-4787-A8BF-D4E7A144DAF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94BED14-34B3-4A0C-A90C-2BC0DA89DC62}"/>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7" name="图片 6" descr="海上的风景&#10;&#10;描述已自动生成">
            <a:extLst>
              <a:ext uri="{FF2B5EF4-FFF2-40B4-BE49-F238E27FC236}">
                <a16:creationId xmlns:a16="http://schemas.microsoft.com/office/drawing/2014/main" id="{507AF451-09C2-E40F-E9FF-9BE96BE984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8" name="直接连接符 7">
            <a:extLst>
              <a:ext uri="{FF2B5EF4-FFF2-40B4-BE49-F238E27FC236}">
                <a16:creationId xmlns:a16="http://schemas.microsoft.com/office/drawing/2014/main" id="{E0D7E185-3A1A-4F15-BDBC-30E2BD66FB33}"/>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6939FC59-BC4B-4948-9F23-ED62D5391866}"/>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AE9DF11-FD81-199A-A3C6-1B41D7BC35C4}"/>
              </a:ext>
            </a:extLst>
          </p:cNvPr>
          <p:cNvSpPr txBox="1"/>
          <p:nvPr userDrawn="1"/>
        </p:nvSpPr>
        <p:spPr>
          <a:xfrm>
            <a:off x="1380710" y="435512"/>
            <a:ext cx="5907952" cy="1569660"/>
          </a:xfrm>
          <a:prstGeom prst="rect">
            <a:avLst/>
          </a:prstGeom>
          <a:noFill/>
        </p:spPr>
        <p:txBody>
          <a:bodyPr wrap="square" rtlCol="0">
            <a:spAutoFit/>
          </a:bodyPr>
          <a:lstStyle/>
          <a:p>
            <a:r>
              <a:rPr lang="zh-CN" altLang="en-US" sz="48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生活</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  </a:t>
            </a:r>
            <a:r>
              <a:rPr lang="zh-CN" altLang="en-US"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寝室生活</a:t>
            </a:r>
          </a:p>
          <a:p>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 name="椭圆 10">
            <a:extLst>
              <a:ext uri="{FF2B5EF4-FFF2-40B4-BE49-F238E27FC236}">
                <a16:creationId xmlns:a16="http://schemas.microsoft.com/office/drawing/2014/main" id="{81BEB91E-0E09-4765-DB57-AA00DD22C31D}"/>
              </a:ext>
            </a:extLst>
          </p:cNvPr>
          <p:cNvSpPr/>
          <p:nvPr userDrawn="1"/>
        </p:nvSpPr>
        <p:spPr>
          <a:xfrm>
            <a:off x="661525" y="629727"/>
            <a:ext cx="409109" cy="409109"/>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135B296C-82D4-5D4D-C006-6705A181A8C1}"/>
              </a:ext>
            </a:extLst>
          </p:cNvPr>
          <p:cNvSpPr/>
          <p:nvPr userDrawn="1"/>
        </p:nvSpPr>
        <p:spPr>
          <a:xfrm>
            <a:off x="947397" y="629727"/>
            <a:ext cx="409109" cy="409109"/>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D0478EA0-A2E3-7857-C534-6A5FDFC016D5}"/>
              </a:ext>
            </a:extLst>
          </p:cNvPr>
          <p:cNvSpPr txBox="1"/>
          <p:nvPr userDrawn="1"/>
        </p:nvSpPr>
        <p:spPr>
          <a:xfrm>
            <a:off x="10272938" y="681938"/>
            <a:ext cx="1478776" cy="303225"/>
          </a:xfrm>
          <a:prstGeom prst="rect">
            <a:avLst/>
          </a:prstGeom>
          <a:noFill/>
        </p:spPr>
        <p:txBody>
          <a:bodyPr wrap="square" rtlCol="0">
            <a:spAutoFit/>
          </a:bodyPr>
          <a:lstStyle/>
          <a:p>
            <a:pPr>
              <a:lnSpc>
                <a:spcPct val="120000"/>
              </a:lnSpc>
            </a:pPr>
            <a:r>
              <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DESIGN BY </a:t>
            </a:r>
            <a:r>
              <a:rPr lang="zh-CN" altLang="en-US"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不贰</a:t>
            </a:r>
            <a:endPar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 name="缺角矩形 13">
            <a:extLst>
              <a:ext uri="{FF2B5EF4-FFF2-40B4-BE49-F238E27FC236}">
                <a16:creationId xmlns:a16="http://schemas.microsoft.com/office/drawing/2014/main" id="{5766D848-F37A-EEDB-DE1D-C400F33BC9AE}"/>
              </a:ext>
            </a:extLst>
          </p:cNvPr>
          <p:cNvSpPr/>
          <p:nvPr userDrawn="1"/>
        </p:nvSpPr>
        <p:spPr>
          <a:xfrm rot="5400000">
            <a:off x="10147966" y="764746"/>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8FD957D3-73C9-E04E-927C-23210CB10078}"/>
              </a:ext>
            </a:extLst>
          </p:cNvPr>
          <p:cNvCxnSpPr>
            <a:cxnSpLocks/>
          </p:cNvCxnSpPr>
          <p:nvPr userDrawn="1"/>
        </p:nvCxnSpPr>
        <p:spPr>
          <a:xfrm>
            <a:off x="541066" y="62489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AAD5A799-2A70-BCAA-2777-21C7B8A74ED8}"/>
              </a:ext>
            </a:extLst>
          </p:cNvPr>
          <p:cNvSpPr/>
          <p:nvPr userDrawn="1"/>
        </p:nvSpPr>
        <p:spPr>
          <a:xfrm>
            <a:off x="1080151" y="1634769"/>
            <a:ext cx="10031695" cy="4144808"/>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直接连接符 16">
            <a:extLst>
              <a:ext uri="{FF2B5EF4-FFF2-40B4-BE49-F238E27FC236}">
                <a16:creationId xmlns:a16="http://schemas.microsoft.com/office/drawing/2014/main" id="{E134372B-FB9C-8970-E5AE-EDE99207BF84}"/>
              </a:ext>
            </a:extLst>
          </p:cNvPr>
          <p:cNvCxnSpPr>
            <a:cxnSpLocks/>
          </p:cNvCxnSpPr>
          <p:nvPr userDrawn="1"/>
        </p:nvCxnSpPr>
        <p:spPr>
          <a:xfrm>
            <a:off x="5478075" y="1634769"/>
            <a:ext cx="0" cy="4144808"/>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7C96035-CFAF-2A5B-9C34-69A605328E85}"/>
              </a:ext>
            </a:extLst>
          </p:cNvPr>
          <p:cNvCxnSpPr>
            <a:cxnSpLocks/>
          </p:cNvCxnSpPr>
          <p:nvPr userDrawn="1"/>
        </p:nvCxnSpPr>
        <p:spPr>
          <a:xfrm>
            <a:off x="8287228" y="1634769"/>
            <a:ext cx="0" cy="4144808"/>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1BA87A1-53E2-6307-63AA-C7BC562ACE9B}"/>
              </a:ext>
            </a:extLst>
          </p:cNvPr>
          <p:cNvCxnSpPr>
            <a:cxnSpLocks/>
          </p:cNvCxnSpPr>
          <p:nvPr userDrawn="1"/>
        </p:nvCxnSpPr>
        <p:spPr>
          <a:xfrm flipH="1">
            <a:off x="11068739" y="3694963"/>
            <a:ext cx="111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20" name="缺角矩形 19">
            <a:extLst>
              <a:ext uri="{FF2B5EF4-FFF2-40B4-BE49-F238E27FC236}">
                <a16:creationId xmlns:a16="http://schemas.microsoft.com/office/drawing/2014/main" id="{6AD31C04-FECB-7AC3-D91B-2431F7E872A8}"/>
              </a:ext>
            </a:extLst>
          </p:cNvPr>
          <p:cNvSpPr/>
          <p:nvPr userDrawn="1"/>
        </p:nvSpPr>
        <p:spPr>
          <a:xfrm rot="5400000">
            <a:off x="7514116" y="7667718"/>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95277267-C30D-80F8-659A-A477BCAD62D2}"/>
              </a:ext>
            </a:extLst>
          </p:cNvPr>
          <p:cNvGrpSpPr/>
          <p:nvPr userDrawn="1"/>
        </p:nvGrpSpPr>
        <p:grpSpPr>
          <a:xfrm>
            <a:off x="7995171" y="3402906"/>
            <a:ext cx="584114" cy="584114"/>
            <a:chOff x="8102751" y="3402906"/>
            <a:chExt cx="584114" cy="584114"/>
          </a:xfrm>
        </p:grpSpPr>
        <p:sp>
          <p:nvSpPr>
            <p:cNvPr id="22" name="椭圆 21">
              <a:extLst>
                <a:ext uri="{FF2B5EF4-FFF2-40B4-BE49-F238E27FC236}">
                  <a16:creationId xmlns:a16="http://schemas.microsoft.com/office/drawing/2014/main" id="{B672107C-E589-97F9-95BA-406180230763}"/>
                </a:ext>
              </a:extLst>
            </p:cNvPr>
            <p:cNvSpPr/>
            <p:nvPr/>
          </p:nvSpPr>
          <p:spPr>
            <a:xfrm rot="5233294">
              <a:off x="8102751" y="3402906"/>
              <a:ext cx="584114" cy="584114"/>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C20607D0-F176-05BF-2445-967C5514FC40}"/>
                </a:ext>
              </a:extLst>
            </p:cNvPr>
            <p:cNvSpPr/>
            <p:nvPr/>
          </p:nvSpPr>
          <p:spPr>
            <a:xfrm>
              <a:off x="8286513" y="3581390"/>
              <a:ext cx="68551" cy="129197"/>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C20B9DC8-C973-2BA3-2333-28160FA21507}"/>
                </a:ext>
              </a:extLst>
            </p:cNvPr>
            <p:cNvSpPr/>
            <p:nvPr/>
          </p:nvSpPr>
          <p:spPr>
            <a:xfrm>
              <a:off x="8437013" y="3580315"/>
              <a:ext cx="68551" cy="129197"/>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弧形 24">
              <a:extLst>
                <a:ext uri="{FF2B5EF4-FFF2-40B4-BE49-F238E27FC236}">
                  <a16:creationId xmlns:a16="http://schemas.microsoft.com/office/drawing/2014/main" id="{484C43AF-AF29-F6BC-B65C-C82472D6810D}"/>
                </a:ext>
              </a:extLst>
            </p:cNvPr>
            <p:cNvSpPr/>
            <p:nvPr/>
          </p:nvSpPr>
          <p:spPr>
            <a:xfrm rot="8017443">
              <a:off x="8206192" y="3464344"/>
              <a:ext cx="381151" cy="381151"/>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6" name="矩形: 圆角 25">
            <a:extLst>
              <a:ext uri="{FF2B5EF4-FFF2-40B4-BE49-F238E27FC236}">
                <a16:creationId xmlns:a16="http://schemas.microsoft.com/office/drawing/2014/main" id="{B9491CD0-8383-6242-D3B5-8307AC141BD5}"/>
              </a:ext>
            </a:extLst>
          </p:cNvPr>
          <p:cNvSpPr/>
          <p:nvPr userDrawn="1"/>
        </p:nvSpPr>
        <p:spPr>
          <a:xfrm>
            <a:off x="5659947" y="1875799"/>
            <a:ext cx="2025232" cy="372134"/>
          </a:xfrm>
          <a:prstGeom prst="roundRect">
            <a:avLst>
              <a:gd name="adj" fmla="val 50000"/>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B0DE17A-DAF1-9436-0DF0-6F9965C770C1}"/>
              </a:ext>
            </a:extLst>
          </p:cNvPr>
          <p:cNvSpPr txBox="1"/>
          <p:nvPr userDrawn="1"/>
        </p:nvSpPr>
        <p:spPr>
          <a:xfrm>
            <a:off x="5754284" y="1884511"/>
            <a:ext cx="1917247"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学习氛围浓厚</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8" name="组合 27">
            <a:extLst>
              <a:ext uri="{FF2B5EF4-FFF2-40B4-BE49-F238E27FC236}">
                <a16:creationId xmlns:a16="http://schemas.microsoft.com/office/drawing/2014/main" id="{90C54E2A-A70A-9CC8-78CD-3B7711C236C7}"/>
              </a:ext>
            </a:extLst>
          </p:cNvPr>
          <p:cNvGrpSpPr/>
          <p:nvPr userDrawn="1"/>
        </p:nvGrpSpPr>
        <p:grpSpPr>
          <a:xfrm>
            <a:off x="5867030" y="2890738"/>
            <a:ext cx="1410991" cy="1154713"/>
            <a:chOff x="5859821" y="2523215"/>
            <a:chExt cx="2216433" cy="1813862"/>
          </a:xfrm>
        </p:grpSpPr>
        <p:cxnSp>
          <p:nvCxnSpPr>
            <p:cNvPr id="29" name="直接连接符 28">
              <a:extLst>
                <a:ext uri="{FF2B5EF4-FFF2-40B4-BE49-F238E27FC236}">
                  <a16:creationId xmlns:a16="http://schemas.microsoft.com/office/drawing/2014/main" id="{FFC29C56-DEB1-6BD6-3214-7E2892A8F794}"/>
                </a:ext>
              </a:extLst>
            </p:cNvPr>
            <p:cNvCxnSpPr/>
            <p:nvPr/>
          </p:nvCxnSpPr>
          <p:spPr>
            <a:xfrm>
              <a:off x="5859821" y="3429000"/>
              <a:ext cx="1654295" cy="0"/>
            </a:xfrm>
            <a:prstGeom prst="line">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cxnSp>
        <p:sp>
          <p:nvSpPr>
            <p:cNvPr id="30" name="弧形 29">
              <a:extLst>
                <a:ext uri="{FF2B5EF4-FFF2-40B4-BE49-F238E27FC236}">
                  <a16:creationId xmlns:a16="http://schemas.microsoft.com/office/drawing/2014/main" id="{FB2DFCF0-F1A4-89A7-3D83-C9F7A6C19886}"/>
                </a:ext>
              </a:extLst>
            </p:cNvPr>
            <p:cNvSpPr/>
            <p:nvPr/>
          </p:nvSpPr>
          <p:spPr>
            <a:xfrm rot="11557270">
              <a:off x="7161854" y="2523215"/>
              <a:ext cx="914400" cy="914400"/>
            </a:xfrm>
            <a:prstGeom prst="arc">
              <a:avLst>
                <a:gd name="adj1" fmla="val 16200000"/>
                <a:gd name="adj2" fmla="val 18280939"/>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1" name="弧形 30">
              <a:extLst>
                <a:ext uri="{FF2B5EF4-FFF2-40B4-BE49-F238E27FC236}">
                  <a16:creationId xmlns:a16="http://schemas.microsoft.com/office/drawing/2014/main" id="{EBCA03B5-7615-901D-CA6A-D19F92C37DCC}"/>
                </a:ext>
              </a:extLst>
            </p:cNvPr>
            <p:cNvSpPr/>
            <p:nvPr/>
          </p:nvSpPr>
          <p:spPr>
            <a:xfrm rot="10042730" flipV="1">
              <a:off x="7161852" y="3422677"/>
              <a:ext cx="914400" cy="914400"/>
            </a:xfrm>
            <a:prstGeom prst="arc">
              <a:avLst>
                <a:gd name="adj1" fmla="val 16200000"/>
                <a:gd name="adj2" fmla="val 18280939"/>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FB0A8180-99B7-9BAC-2247-DBEE2FF1449A}"/>
              </a:ext>
            </a:extLst>
          </p:cNvPr>
          <p:cNvSpPr txBox="1"/>
          <p:nvPr userDrawn="1"/>
        </p:nvSpPr>
        <p:spPr>
          <a:xfrm>
            <a:off x="5753767" y="2305637"/>
            <a:ext cx="2370331" cy="742319"/>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远离喧嚣的缠绕，走进学习的圣地！接受学风的洗礼，感受爱心的抚慰！</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3" name="矩形: 圆角 32">
            <a:extLst>
              <a:ext uri="{FF2B5EF4-FFF2-40B4-BE49-F238E27FC236}">
                <a16:creationId xmlns:a16="http://schemas.microsoft.com/office/drawing/2014/main" id="{20B73722-64EC-29F4-B8AA-52773909B12E}"/>
              </a:ext>
            </a:extLst>
          </p:cNvPr>
          <p:cNvSpPr/>
          <p:nvPr userDrawn="1"/>
        </p:nvSpPr>
        <p:spPr>
          <a:xfrm>
            <a:off x="8493235" y="1875799"/>
            <a:ext cx="2025232" cy="372134"/>
          </a:xfrm>
          <a:prstGeom prst="roundRect">
            <a:avLst>
              <a:gd name="adj" fmla="val 50000"/>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0F451A1A-8CF7-F8C3-C1DA-792F65C7047A}"/>
              </a:ext>
            </a:extLst>
          </p:cNvPr>
          <p:cNvSpPr txBox="1"/>
          <p:nvPr userDrawn="1"/>
        </p:nvSpPr>
        <p:spPr>
          <a:xfrm>
            <a:off x="8587572" y="1884511"/>
            <a:ext cx="1917247"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团结包容</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35" name="组合 34">
            <a:extLst>
              <a:ext uri="{FF2B5EF4-FFF2-40B4-BE49-F238E27FC236}">
                <a16:creationId xmlns:a16="http://schemas.microsoft.com/office/drawing/2014/main" id="{B4CDD528-2685-8208-60AF-A05796B9C091}"/>
              </a:ext>
            </a:extLst>
          </p:cNvPr>
          <p:cNvGrpSpPr/>
          <p:nvPr userDrawn="1"/>
        </p:nvGrpSpPr>
        <p:grpSpPr>
          <a:xfrm>
            <a:off x="8700318" y="2890738"/>
            <a:ext cx="1410991" cy="1154713"/>
            <a:chOff x="5859821" y="2523215"/>
            <a:chExt cx="2216433" cy="1813862"/>
          </a:xfrm>
        </p:grpSpPr>
        <p:cxnSp>
          <p:nvCxnSpPr>
            <p:cNvPr id="36" name="直接连接符 35">
              <a:extLst>
                <a:ext uri="{FF2B5EF4-FFF2-40B4-BE49-F238E27FC236}">
                  <a16:creationId xmlns:a16="http://schemas.microsoft.com/office/drawing/2014/main" id="{08C28934-A511-6A32-1439-2609A1CDD273}"/>
                </a:ext>
              </a:extLst>
            </p:cNvPr>
            <p:cNvCxnSpPr/>
            <p:nvPr/>
          </p:nvCxnSpPr>
          <p:spPr>
            <a:xfrm>
              <a:off x="5859821" y="3429000"/>
              <a:ext cx="1654295" cy="0"/>
            </a:xfrm>
            <a:prstGeom prst="line">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cxnSp>
        <p:sp>
          <p:nvSpPr>
            <p:cNvPr id="37" name="弧形 36">
              <a:extLst>
                <a:ext uri="{FF2B5EF4-FFF2-40B4-BE49-F238E27FC236}">
                  <a16:creationId xmlns:a16="http://schemas.microsoft.com/office/drawing/2014/main" id="{1866D082-FC75-5EF8-630A-0EF31B71EF6B}"/>
                </a:ext>
              </a:extLst>
            </p:cNvPr>
            <p:cNvSpPr/>
            <p:nvPr/>
          </p:nvSpPr>
          <p:spPr>
            <a:xfrm rot="11557270">
              <a:off x="7161854" y="2523215"/>
              <a:ext cx="914400" cy="914400"/>
            </a:xfrm>
            <a:prstGeom prst="arc">
              <a:avLst>
                <a:gd name="adj1" fmla="val 16200000"/>
                <a:gd name="adj2" fmla="val 18280939"/>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a:extLst>
                <a:ext uri="{FF2B5EF4-FFF2-40B4-BE49-F238E27FC236}">
                  <a16:creationId xmlns:a16="http://schemas.microsoft.com/office/drawing/2014/main" id="{B20540AC-A43D-075E-B4AF-BF7B16C746FC}"/>
                </a:ext>
              </a:extLst>
            </p:cNvPr>
            <p:cNvSpPr/>
            <p:nvPr/>
          </p:nvSpPr>
          <p:spPr>
            <a:xfrm rot="10042730" flipV="1">
              <a:off x="7161852" y="3422677"/>
              <a:ext cx="914400" cy="914400"/>
            </a:xfrm>
            <a:prstGeom prst="arc">
              <a:avLst>
                <a:gd name="adj1" fmla="val 16200000"/>
                <a:gd name="adj2" fmla="val 18280939"/>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44FEB6EE-F917-C595-DB82-B7E8D4BF8C01}"/>
              </a:ext>
            </a:extLst>
          </p:cNvPr>
          <p:cNvSpPr txBox="1"/>
          <p:nvPr userDrawn="1"/>
        </p:nvSpPr>
        <p:spPr>
          <a:xfrm>
            <a:off x="8587055" y="2305637"/>
            <a:ext cx="2370331" cy="968022"/>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我们彼此包容，彼此理解，彼此帮助，彼此尊重，彼此努力，彼此信任使得我们“家”变成了“绿色家园”，充满生机！</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0" name="矩形: 圆角 39">
            <a:extLst>
              <a:ext uri="{FF2B5EF4-FFF2-40B4-BE49-F238E27FC236}">
                <a16:creationId xmlns:a16="http://schemas.microsoft.com/office/drawing/2014/main" id="{368EA4C8-1FA8-1C33-FC14-453FDA0C1BBE}"/>
              </a:ext>
            </a:extLst>
          </p:cNvPr>
          <p:cNvSpPr/>
          <p:nvPr userDrawn="1"/>
        </p:nvSpPr>
        <p:spPr>
          <a:xfrm>
            <a:off x="5659947" y="3973279"/>
            <a:ext cx="2025232" cy="372134"/>
          </a:xfrm>
          <a:prstGeom prst="roundRect">
            <a:avLst>
              <a:gd name="adj" fmla="val 50000"/>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56400CDF-A1D1-E4C4-652A-EB1783643259}"/>
              </a:ext>
            </a:extLst>
          </p:cNvPr>
          <p:cNvSpPr txBox="1"/>
          <p:nvPr userDrawn="1"/>
        </p:nvSpPr>
        <p:spPr>
          <a:xfrm>
            <a:off x="5754284" y="3981991"/>
            <a:ext cx="1917247"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寝室卫生优秀</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42" name="组合 41">
            <a:extLst>
              <a:ext uri="{FF2B5EF4-FFF2-40B4-BE49-F238E27FC236}">
                <a16:creationId xmlns:a16="http://schemas.microsoft.com/office/drawing/2014/main" id="{967E67BA-5DCA-C45B-A5DF-ADE4BC1DC2BB}"/>
              </a:ext>
            </a:extLst>
          </p:cNvPr>
          <p:cNvGrpSpPr/>
          <p:nvPr userDrawn="1"/>
        </p:nvGrpSpPr>
        <p:grpSpPr>
          <a:xfrm>
            <a:off x="5867030" y="4988218"/>
            <a:ext cx="1410991" cy="1154713"/>
            <a:chOff x="5859821" y="2523215"/>
            <a:chExt cx="2216433" cy="1813862"/>
          </a:xfrm>
        </p:grpSpPr>
        <p:cxnSp>
          <p:nvCxnSpPr>
            <p:cNvPr id="43" name="直接连接符 42">
              <a:extLst>
                <a:ext uri="{FF2B5EF4-FFF2-40B4-BE49-F238E27FC236}">
                  <a16:creationId xmlns:a16="http://schemas.microsoft.com/office/drawing/2014/main" id="{F8C6E055-6A9D-0B8A-B49A-01D6C99734E5}"/>
                </a:ext>
              </a:extLst>
            </p:cNvPr>
            <p:cNvCxnSpPr/>
            <p:nvPr/>
          </p:nvCxnSpPr>
          <p:spPr>
            <a:xfrm>
              <a:off x="5859821" y="3429000"/>
              <a:ext cx="1654295" cy="0"/>
            </a:xfrm>
            <a:prstGeom prst="line">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cxnSp>
        <p:sp>
          <p:nvSpPr>
            <p:cNvPr id="44" name="弧形 43">
              <a:extLst>
                <a:ext uri="{FF2B5EF4-FFF2-40B4-BE49-F238E27FC236}">
                  <a16:creationId xmlns:a16="http://schemas.microsoft.com/office/drawing/2014/main" id="{A6D7EE64-D5B9-64CB-3A13-2D638883DCC0}"/>
                </a:ext>
              </a:extLst>
            </p:cNvPr>
            <p:cNvSpPr/>
            <p:nvPr/>
          </p:nvSpPr>
          <p:spPr>
            <a:xfrm rot="11557270">
              <a:off x="7161854" y="2523215"/>
              <a:ext cx="914400" cy="914400"/>
            </a:xfrm>
            <a:prstGeom prst="arc">
              <a:avLst>
                <a:gd name="adj1" fmla="val 16200000"/>
                <a:gd name="adj2" fmla="val 18280939"/>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弧形 44">
              <a:extLst>
                <a:ext uri="{FF2B5EF4-FFF2-40B4-BE49-F238E27FC236}">
                  <a16:creationId xmlns:a16="http://schemas.microsoft.com/office/drawing/2014/main" id="{2B0AF4EB-285C-AF74-DD86-B69AD46126B3}"/>
                </a:ext>
              </a:extLst>
            </p:cNvPr>
            <p:cNvSpPr/>
            <p:nvPr/>
          </p:nvSpPr>
          <p:spPr>
            <a:xfrm rot="10042730" flipV="1">
              <a:off x="7161852" y="3422677"/>
              <a:ext cx="914400" cy="914400"/>
            </a:xfrm>
            <a:prstGeom prst="arc">
              <a:avLst>
                <a:gd name="adj1" fmla="val 16200000"/>
                <a:gd name="adj2" fmla="val 18280939"/>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6" name="文本框 45">
            <a:extLst>
              <a:ext uri="{FF2B5EF4-FFF2-40B4-BE49-F238E27FC236}">
                <a16:creationId xmlns:a16="http://schemas.microsoft.com/office/drawing/2014/main" id="{7CF7476B-3BB8-2E78-315F-E48FDE5598BF}"/>
              </a:ext>
            </a:extLst>
          </p:cNvPr>
          <p:cNvSpPr txBox="1"/>
          <p:nvPr userDrawn="1"/>
        </p:nvSpPr>
        <p:spPr>
          <a:xfrm>
            <a:off x="5753767" y="4403117"/>
            <a:ext cx="2370331" cy="746423"/>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平时良好的卫生习惯，认真的清理打扫，使得我们的寝室经常得优。</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矩形: 圆角 46">
            <a:extLst>
              <a:ext uri="{FF2B5EF4-FFF2-40B4-BE49-F238E27FC236}">
                <a16:creationId xmlns:a16="http://schemas.microsoft.com/office/drawing/2014/main" id="{C5B7D6A0-F4DD-BFA0-B463-DED44352E299}"/>
              </a:ext>
            </a:extLst>
          </p:cNvPr>
          <p:cNvSpPr/>
          <p:nvPr userDrawn="1"/>
        </p:nvSpPr>
        <p:spPr>
          <a:xfrm>
            <a:off x="8493235" y="3973279"/>
            <a:ext cx="2025232" cy="372134"/>
          </a:xfrm>
          <a:prstGeom prst="roundRect">
            <a:avLst>
              <a:gd name="adj" fmla="val 50000"/>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B07262D4-C236-D29C-261A-A3804A96A58B}"/>
              </a:ext>
            </a:extLst>
          </p:cNvPr>
          <p:cNvSpPr txBox="1"/>
          <p:nvPr userDrawn="1"/>
        </p:nvSpPr>
        <p:spPr>
          <a:xfrm>
            <a:off x="8587572" y="3981991"/>
            <a:ext cx="1917247"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他人的评价</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49" name="组合 48">
            <a:extLst>
              <a:ext uri="{FF2B5EF4-FFF2-40B4-BE49-F238E27FC236}">
                <a16:creationId xmlns:a16="http://schemas.microsoft.com/office/drawing/2014/main" id="{CEEF3C2A-C339-E9F8-8C3B-875975C182AA}"/>
              </a:ext>
            </a:extLst>
          </p:cNvPr>
          <p:cNvGrpSpPr/>
          <p:nvPr userDrawn="1"/>
        </p:nvGrpSpPr>
        <p:grpSpPr>
          <a:xfrm>
            <a:off x="8700318" y="4988218"/>
            <a:ext cx="1410991" cy="1154713"/>
            <a:chOff x="5859821" y="2523215"/>
            <a:chExt cx="2216433" cy="1813862"/>
          </a:xfrm>
        </p:grpSpPr>
        <p:cxnSp>
          <p:nvCxnSpPr>
            <p:cNvPr id="50" name="直接连接符 49">
              <a:extLst>
                <a:ext uri="{FF2B5EF4-FFF2-40B4-BE49-F238E27FC236}">
                  <a16:creationId xmlns:a16="http://schemas.microsoft.com/office/drawing/2014/main" id="{0E655BCB-045F-C81C-25EA-66C319AC5925}"/>
                </a:ext>
              </a:extLst>
            </p:cNvPr>
            <p:cNvCxnSpPr/>
            <p:nvPr/>
          </p:nvCxnSpPr>
          <p:spPr>
            <a:xfrm>
              <a:off x="5859821" y="3429000"/>
              <a:ext cx="1654295" cy="0"/>
            </a:xfrm>
            <a:prstGeom prst="line">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cxnSp>
        <p:sp>
          <p:nvSpPr>
            <p:cNvPr id="51" name="弧形 50">
              <a:extLst>
                <a:ext uri="{FF2B5EF4-FFF2-40B4-BE49-F238E27FC236}">
                  <a16:creationId xmlns:a16="http://schemas.microsoft.com/office/drawing/2014/main" id="{1186487A-ADA8-0110-C7E7-896D6122A51E}"/>
                </a:ext>
              </a:extLst>
            </p:cNvPr>
            <p:cNvSpPr/>
            <p:nvPr/>
          </p:nvSpPr>
          <p:spPr>
            <a:xfrm rot="11557270">
              <a:off x="7161854" y="2523215"/>
              <a:ext cx="914400" cy="914400"/>
            </a:xfrm>
            <a:prstGeom prst="arc">
              <a:avLst>
                <a:gd name="adj1" fmla="val 16200000"/>
                <a:gd name="adj2" fmla="val 18280939"/>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2" name="弧形 51">
              <a:extLst>
                <a:ext uri="{FF2B5EF4-FFF2-40B4-BE49-F238E27FC236}">
                  <a16:creationId xmlns:a16="http://schemas.microsoft.com/office/drawing/2014/main" id="{2DADCF08-C8CD-5895-EEED-C0803D01049D}"/>
                </a:ext>
              </a:extLst>
            </p:cNvPr>
            <p:cNvSpPr/>
            <p:nvPr/>
          </p:nvSpPr>
          <p:spPr>
            <a:xfrm rot="10042730" flipV="1">
              <a:off x="7161852" y="3422677"/>
              <a:ext cx="914400" cy="914400"/>
            </a:xfrm>
            <a:prstGeom prst="arc">
              <a:avLst>
                <a:gd name="adj1" fmla="val 16200000"/>
                <a:gd name="adj2" fmla="val 18280939"/>
              </a:avLst>
            </a:prstGeom>
            <a:ln w="25400" cap="rnd">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53" name="文本框 52">
            <a:extLst>
              <a:ext uri="{FF2B5EF4-FFF2-40B4-BE49-F238E27FC236}">
                <a16:creationId xmlns:a16="http://schemas.microsoft.com/office/drawing/2014/main" id="{7425E645-0151-6F7F-8D07-4FEBADA9F16E}"/>
              </a:ext>
            </a:extLst>
          </p:cNvPr>
          <p:cNvSpPr txBox="1"/>
          <p:nvPr userDrawn="1"/>
        </p:nvSpPr>
        <p:spPr>
          <a:xfrm>
            <a:off x="8587055" y="4403117"/>
            <a:ext cx="2370331" cy="1185517"/>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“会不会进错寝室了，这么干净且没有异味，不像是男生寝室，倒像是女生寝室啊”每当听到此类的话都让我们十分舒心，做事要做到最好。</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20C0DA96-BD7B-BF38-2A54-A5BBC0106A3C}"/>
              </a:ext>
            </a:extLst>
          </p:cNvPr>
          <p:cNvSpPr txBox="1"/>
          <p:nvPr userDrawn="1"/>
        </p:nvSpPr>
        <p:spPr>
          <a:xfrm>
            <a:off x="9271952" y="6347515"/>
            <a:ext cx="2387192"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THREE</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grpSp>
        <p:nvGrpSpPr>
          <p:cNvPr id="55" name="组合 54">
            <a:extLst>
              <a:ext uri="{FF2B5EF4-FFF2-40B4-BE49-F238E27FC236}">
                <a16:creationId xmlns:a16="http://schemas.microsoft.com/office/drawing/2014/main" id="{FEF10DE6-E8DF-0863-8068-65ADFB1161AE}"/>
              </a:ext>
            </a:extLst>
          </p:cNvPr>
          <p:cNvGrpSpPr/>
          <p:nvPr userDrawn="1"/>
        </p:nvGrpSpPr>
        <p:grpSpPr>
          <a:xfrm>
            <a:off x="661525" y="6382425"/>
            <a:ext cx="791259" cy="376183"/>
            <a:chOff x="10400002" y="574822"/>
            <a:chExt cx="1157030" cy="550079"/>
          </a:xfrm>
        </p:grpSpPr>
        <p:sp>
          <p:nvSpPr>
            <p:cNvPr id="56" name="缺角矩形 55">
              <a:extLst>
                <a:ext uri="{FF2B5EF4-FFF2-40B4-BE49-F238E27FC236}">
                  <a16:creationId xmlns:a16="http://schemas.microsoft.com/office/drawing/2014/main" id="{664819FD-32D6-87BD-784F-537D31048472}"/>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缺角矩形 56">
              <a:extLst>
                <a:ext uri="{FF2B5EF4-FFF2-40B4-BE49-F238E27FC236}">
                  <a16:creationId xmlns:a16="http://schemas.microsoft.com/office/drawing/2014/main" id="{BD704BC4-095F-A04B-E722-E887D044E604}"/>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25824BE4-2AD3-9B93-95EC-422EFF07747E}"/>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缺角矩形 58">
              <a:extLst>
                <a:ext uri="{FF2B5EF4-FFF2-40B4-BE49-F238E27FC236}">
                  <a16:creationId xmlns:a16="http://schemas.microsoft.com/office/drawing/2014/main" id="{1E784C39-651D-B526-EAF9-851B3ED7B407}"/>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0" name="图片 59">
            <a:extLst>
              <a:ext uri="{FF2B5EF4-FFF2-40B4-BE49-F238E27FC236}">
                <a16:creationId xmlns:a16="http://schemas.microsoft.com/office/drawing/2014/main" id="{7BD97964-FACD-0F0B-2B1C-D05E5129D108}"/>
              </a:ext>
            </a:extLst>
          </p:cNvPr>
          <p:cNvPicPr>
            <a:picLocks noChangeAspect="1"/>
          </p:cNvPicPr>
          <p:nvPr userDrawn="1"/>
        </p:nvPicPr>
        <p:blipFill>
          <a:blip r:embed="rId3">
            <a:extLst>
              <a:ext uri="{28A0092B-C50C-407E-A947-70E740481C1C}">
                <a14:useLocalDpi xmlns:a14="http://schemas.microsoft.com/office/drawing/2010/main" val="0"/>
              </a:ext>
            </a:extLst>
          </a:blip>
          <a:srcRect l="10240" r="10240"/>
          <a:stretch/>
        </p:blipFill>
        <p:spPr>
          <a:xfrm>
            <a:off x="1085501" y="1632021"/>
            <a:ext cx="4402274" cy="4148662"/>
          </a:xfrm>
          <a:custGeom>
            <a:avLst/>
            <a:gdLst>
              <a:gd name="connsiteX0" fmla="*/ 0 w 4402274"/>
              <a:gd name="connsiteY0" fmla="*/ 0 h 4139812"/>
              <a:gd name="connsiteX1" fmla="*/ 4402274 w 4402274"/>
              <a:gd name="connsiteY1" fmla="*/ 0 h 4139812"/>
              <a:gd name="connsiteX2" fmla="*/ 4402274 w 4402274"/>
              <a:gd name="connsiteY2" fmla="*/ 4139812 h 4139812"/>
              <a:gd name="connsiteX3" fmla="*/ 0 w 4402274"/>
              <a:gd name="connsiteY3" fmla="*/ 4139812 h 4139812"/>
              <a:gd name="connsiteX4" fmla="*/ 0 w 4402274"/>
              <a:gd name="connsiteY4" fmla="*/ 0 h 41398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02274" h="4139812">
                <a:moveTo>
                  <a:pt x="0" y="0"/>
                </a:moveTo>
                <a:lnTo>
                  <a:pt x="4402274" y="0"/>
                </a:lnTo>
                <a:lnTo>
                  <a:pt x="4402274" y="4139812"/>
                </a:lnTo>
                <a:lnTo>
                  <a:pt x="0" y="4139812"/>
                </a:lnTo>
                <a:lnTo>
                  <a:pt x="0" y="0"/>
                </a:lnTo>
                <a:close/>
              </a:path>
            </a:pathLst>
          </a:custGeom>
          <a:ln w="6350">
            <a:solidFill>
              <a:srgbClr val="485368"/>
            </a:solidFill>
          </a:ln>
        </p:spPr>
      </p:pic>
      <p:sp>
        <p:nvSpPr>
          <p:cNvPr id="61" name="矩形 60">
            <a:extLst>
              <a:ext uri="{FF2B5EF4-FFF2-40B4-BE49-F238E27FC236}">
                <a16:creationId xmlns:a16="http://schemas.microsoft.com/office/drawing/2014/main" id="{ACCA3BC4-8C86-742B-3485-102AC5EBDF2D}"/>
              </a:ext>
            </a:extLst>
          </p:cNvPr>
          <p:cNvSpPr/>
          <p:nvPr userDrawn="1"/>
        </p:nvSpPr>
        <p:spPr>
          <a:xfrm>
            <a:off x="1315459" y="1892855"/>
            <a:ext cx="3230832" cy="646331"/>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A214DC98-1056-115C-4D9C-C29036DDDB9C}"/>
              </a:ext>
            </a:extLst>
          </p:cNvPr>
          <p:cNvSpPr txBox="1"/>
          <p:nvPr userDrawn="1"/>
        </p:nvSpPr>
        <p:spPr>
          <a:xfrm>
            <a:off x="1507344" y="1923520"/>
            <a:ext cx="3230833" cy="646331"/>
          </a:xfrm>
          <a:prstGeom prst="rect">
            <a:avLst/>
          </a:prstGeom>
          <a:noFill/>
        </p:spPr>
        <p:txBody>
          <a:bodyPr wrap="square" rtlCol="0">
            <a:spAutoFit/>
          </a:bodyPr>
          <a:lstStyle/>
          <a:p>
            <a:r>
              <a:rPr lang="zh-CN" altLang="en-US" sz="36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我们的寝室</a:t>
            </a:r>
            <a:endParaRPr lang="zh-CN" altLang="en-US" sz="3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3" name="椭圆 62">
            <a:extLst>
              <a:ext uri="{FF2B5EF4-FFF2-40B4-BE49-F238E27FC236}">
                <a16:creationId xmlns:a16="http://schemas.microsoft.com/office/drawing/2014/main" id="{7775FFDA-84B5-4C79-E39E-5F417EF8D40F}"/>
              </a:ext>
            </a:extLst>
          </p:cNvPr>
          <p:cNvSpPr/>
          <p:nvPr userDrawn="1"/>
        </p:nvSpPr>
        <p:spPr>
          <a:xfrm rot="5400000">
            <a:off x="1315821" y="5200859"/>
            <a:ext cx="485626" cy="48562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4" name="直接箭头连接符 63">
            <a:extLst>
              <a:ext uri="{FF2B5EF4-FFF2-40B4-BE49-F238E27FC236}">
                <a16:creationId xmlns:a16="http://schemas.microsoft.com/office/drawing/2014/main" id="{1BCB0EA0-3931-7CE3-FC75-D485DD86CEF7}"/>
              </a:ext>
            </a:extLst>
          </p:cNvPr>
          <p:cNvCxnSpPr>
            <a:cxnSpLocks/>
          </p:cNvCxnSpPr>
          <p:nvPr userDrawn="1"/>
        </p:nvCxnSpPr>
        <p:spPr>
          <a:xfrm>
            <a:off x="1453585" y="5444364"/>
            <a:ext cx="246990" cy="0"/>
          </a:xfrm>
          <a:prstGeom prst="straightConnector1">
            <a:avLst/>
          </a:prstGeom>
          <a:ln>
            <a:solidFill>
              <a:srgbClr val="485368"/>
            </a:solidFill>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9EB3E136-B2B5-7618-A977-2992DFD874D6}"/>
              </a:ext>
            </a:extLst>
          </p:cNvPr>
          <p:cNvSpPr txBox="1"/>
          <p:nvPr userDrawn="1"/>
        </p:nvSpPr>
        <p:spPr>
          <a:xfrm>
            <a:off x="1925628" y="5135995"/>
            <a:ext cx="3230833" cy="646331"/>
          </a:xfrm>
          <a:prstGeom prst="rect">
            <a:avLst/>
          </a:prstGeom>
          <a:noFill/>
        </p:spPr>
        <p:txBody>
          <a:bodyPr wrap="square" rtlCol="0">
            <a:spAutoFit/>
          </a:bodyPr>
          <a:lstStyle/>
          <a:p>
            <a:r>
              <a:rPr lang="en-US" altLang="zh-CN" sz="3600" dirty="0">
                <a:ln w="6350">
                  <a:solidFill>
                    <a:srgbClr val="485368"/>
                  </a:solidFill>
                </a:ln>
                <a:noFill/>
                <a:latin typeface="优设标题黑" panose="00000500000000000000" pitchFamily="2" charset="-122"/>
                <a:ea typeface="优设标题黑" panose="00000500000000000000" pitchFamily="2" charset="-122"/>
                <a:cs typeface="OPPOSans R" panose="00020600040101010101" pitchFamily="18" charset="-122"/>
              </a:rPr>
              <a:t>KEY WORK</a:t>
            </a:r>
            <a:endParaRPr lang="zh-CN" altLang="en-US" sz="3600" dirty="0">
              <a:ln w="6350">
                <a:solidFill>
                  <a:srgbClr val="485368"/>
                </a:solidFill>
              </a:ln>
              <a:no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7231267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63FC2-8E38-ABAE-CB5A-52B9BB9E36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A9D61816-8A10-F53E-C97F-0AD4F5C38FD0}"/>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4" name="页脚占位符 3">
            <a:extLst>
              <a:ext uri="{FF2B5EF4-FFF2-40B4-BE49-F238E27FC236}">
                <a16:creationId xmlns:a16="http://schemas.microsoft.com/office/drawing/2014/main" id="{71B5FE61-83C4-5095-5D0E-287733F5D3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3C615F-EBA1-5C4D-FDD7-EA6913F1885F}"/>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6" name="图片 5" descr="海上的风景&#10;&#10;描述已自动生成">
            <a:extLst>
              <a:ext uri="{FF2B5EF4-FFF2-40B4-BE49-F238E27FC236}">
                <a16:creationId xmlns:a16="http://schemas.microsoft.com/office/drawing/2014/main" id="{4043F28A-99FD-0436-CE03-AF0FFC695A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直接连接符 6">
            <a:extLst>
              <a:ext uri="{FF2B5EF4-FFF2-40B4-BE49-F238E27FC236}">
                <a16:creationId xmlns:a16="http://schemas.microsoft.com/office/drawing/2014/main" id="{246A099F-6FCF-7D71-B620-49363E9942B6}"/>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78B6EB05-2B62-EE27-E154-4FC392D78FD3}"/>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EBE9D467-24C5-83D1-5981-0A56B7664F98}"/>
              </a:ext>
            </a:extLst>
          </p:cNvPr>
          <p:cNvSpPr txBox="1"/>
          <p:nvPr userDrawn="1"/>
        </p:nvSpPr>
        <p:spPr>
          <a:xfrm>
            <a:off x="1380710" y="435512"/>
            <a:ext cx="5907952" cy="1569660"/>
          </a:xfrm>
          <a:prstGeom prst="rect">
            <a:avLst/>
          </a:prstGeom>
          <a:noFill/>
        </p:spPr>
        <p:txBody>
          <a:bodyPr wrap="square" rtlCol="0">
            <a:spAutoFit/>
          </a:bodyPr>
          <a:lstStyle/>
          <a:p>
            <a:r>
              <a:rPr lang="zh-CN" altLang="en-US" sz="48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生活</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 </a:t>
            </a:r>
            <a:r>
              <a:rPr lang="zh-CN" altLang="en-US"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志愿活动</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 </a:t>
            </a:r>
            <a:endParaRPr lang="zh-CN" altLang="en-US"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a:p>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 name="椭圆 9">
            <a:extLst>
              <a:ext uri="{FF2B5EF4-FFF2-40B4-BE49-F238E27FC236}">
                <a16:creationId xmlns:a16="http://schemas.microsoft.com/office/drawing/2014/main" id="{D346E73D-2899-EBD1-B602-7CCF8D6ABBF4}"/>
              </a:ext>
            </a:extLst>
          </p:cNvPr>
          <p:cNvSpPr/>
          <p:nvPr userDrawn="1"/>
        </p:nvSpPr>
        <p:spPr>
          <a:xfrm>
            <a:off x="661525" y="629727"/>
            <a:ext cx="409109" cy="409109"/>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10266098-3523-3891-04D7-96D0DB10BCD1}"/>
              </a:ext>
            </a:extLst>
          </p:cNvPr>
          <p:cNvSpPr/>
          <p:nvPr userDrawn="1"/>
        </p:nvSpPr>
        <p:spPr>
          <a:xfrm>
            <a:off x="947397" y="629727"/>
            <a:ext cx="409109" cy="409109"/>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6FFA3604-1318-5AE0-04F7-DEB4D3E613B8}"/>
              </a:ext>
            </a:extLst>
          </p:cNvPr>
          <p:cNvSpPr txBox="1"/>
          <p:nvPr userDrawn="1"/>
        </p:nvSpPr>
        <p:spPr>
          <a:xfrm>
            <a:off x="10272938" y="681938"/>
            <a:ext cx="1478776" cy="303225"/>
          </a:xfrm>
          <a:prstGeom prst="rect">
            <a:avLst/>
          </a:prstGeom>
          <a:noFill/>
        </p:spPr>
        <p:txBody>
          <a:bodyPr wrap="square" rtlCol="0">
            <a:spAutoFit/>
          </a:bodyPr>
          <a:lstStyle/>
          <a:p>
            <a:pPr>
              <a:lnSpc>
                <a:spcPct val="120000"/>
              </a:lnSpc>
            </a:pPr>
            <a:r>
              <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DESIGN BY </a:t>
            </a:r>
            <a:r>
              <a:rPr lang="zh-CN" altLang="en-US"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不贰</a:t>
            </a:r>
            <a:endPar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 name="缺角矩形 12">
            <a:extLst>
              <a:ext uri="{FF2B5EF4-FFF2-40B4-BE49-F238E27FC236}">
                <a16:creationId xmlns:a16="http://schemas.microsoft.com/office/drawing/2014/main" id="{9026DC25-AED6-6C46-F149-AF2F5D6F0883}"/>
              </a:ext>
            </a:extLst>
          </p:cNvPr>
          <p:cNvSpPr/>
          <p:nvPr userDrawn="1"/>
        </p:nvSpPr>
        <p:spPr>
          <a:xfrm rot="5400000">
            <a:off x="10147966" y="764746"/>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5A52795E-E5A4-4372-69A4-B7AFDCF8F12E}"/>
              </a:ext>
            </a:extLst>
          </p:cNvPr>
          <p:cNvCxnSpPr>
            <a:cxnSpLocks/>
          </p:cNvCxnSpPr>
          <p:nvPr userDrawn="1"/>
        </p:nvCxnSpPr>
        <p:spPr>
          <a:xfrm>
            <a:off x="541066" y="62489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5" name="缺角矩形 14">
            <a:extLst>
              <a:ext uri="{FF2B5EF4-FFF2-40B4-BE49-F238E27FC236}">
                <a16:creationId xmlns:a16="http://schemas.microsoft.com/office/drawing/2014/main" id="{332D78B3-1104-1DFE-0506-3C2D1F963585}"/>
              </a:ext>
            </a:extLst>
          </p:cNvPr>
          <p:cNvSpPr/>
          <p:nvPr userDrawn="1"/>
        </p:nvSpPr>
        <p:spPr>
          <a:xfrm rot="5400000">
            <a:off x="7514116" y="7667718"/>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86ACEDF7-C210-9AA7-4A38-B68B8C32CCD8}"/>
              </a:ext>
            </a:extLst>
          </p:cNvPr>
          <p:cNvSpPr txBox="1"/>
          <p:nvPr userDrawn="1"/>
        </p:nvSpPr>
        <p:spPr>
          <a:xfrm>
            <a:off x="9271952" y="6347515"/>
            <a:ext cx="2387192"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THREE</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grpSp>
        <p:nvGrpSpPr>
          <p:cNvPr id="17" name="组合 16">
            <a:extLst>
              <a:ext uri="{FF2B5EF4-FFF2-40B4-BE49-F238E27FC236}">
                <a16:creationId xmlns:a16="http://schemas.microsoft.com/office/drawing/2014/main" id="{8B1EFA38-0817-5162-AC44-ACCAEBE400B3}"/>
              </a:ext>
            </a:extLst>
          </p:cNvPr>
          <p:cNvGrpSpPr/>
          <p:nvPr userDrawn="1"/>
        </p:nvGrpSpPr>
        <p:grpSpPr>
          <a:xfrm>
            <a:off x="661525" y="6382425"/>
            <a:ext cx="791259" cy="376183"/>
            <a:chOff x="10400002" y="574822"/>
            <a:chExt cx="1157030" cy="550079"/>
          </a:xfrm>
        </p:grpSpPr>
        <p:sp>
          <p:nvSpPr>
            <p:cNvPr id="18" name="缺角矩形 17">
              <a:extLst>
                <a:ext uri="{FF2B5EF4-FFF2-40B4-BE49-F238E27FC236}">
                  <a16:creationId xmlns:a16="http://schemas.microsoft.com/office/drawing/2014/main" id="{95A2AC4B-0893-51BD-386C-AF309ED64C70}"/>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缺角矩形 18">
              <a:extLst>
                <a:ext uri="{FF2B5EF4-FFF2-40B4-BE49-F238E27FC236}">
                  <a16:creationId xmlns:a16="http://schemas.microsoft.com/office/drawing/2014/main" id="{860BD954-F5A0-E40D-EE3A-C7907EDC9EB3}"/>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41E87C4C-402D-1229-54A5-714B179AE2DF}"/>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缺角矩形 20">
              <a:extLst>
                <a:ext uri="{FF2B5EF4-FFF2-40B4-BE49-F238E27FC236}">
                  <a16:creationId xmlns:a16="http://schemas.microsoft.com/office/drawing/2014/main" id="{1E0FEDC9-4F59-7510-B2F3-CA1020F52B93}"/>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文本框 21">
            <a:extLst>
              <a:ext uri="{FF2B5EF4-FFF2-40B4-BE49-F238E27FC236}">
                <a16:creationId xmlns:a16="http://schemas.microsoft.com/office/drawing/2014/main" id="{5835C103-A173-A325-3D7C-AEEA7C39D015}"/>
              </a:ext>
            </a:extLst>
          </p:cNvPr>
          <p:cNvSpPr txBox="1"/>
          <p:nvPr userDrawn="1"/>
        </p:nvSpPr>
        <p:spPr>
          <a:xfrm>
            <a:off x="3689984" y="3001046"/>
            <a:ext cx="2273021" cy="1411220"/>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员工培训是必需以及必要的，可以增加企业活力，增加员工职业技能，提高工作效率，而员工积极性差，培训效果就打折扣，工作效率得不到提高，对企业带来恶性循环。</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3" name="椭圆 22">
            <a:extLst>
              <a:ext uri="{FF2B5EF4-FFF2-40B4-BE49-F238E27FC236}">
                <a16:creationId xmlns:a16="http://schemas.microsoft.com/office/drawing/2014/main" id="{5DA3136F-96DE-24D8-5CE0-60754A17069A}"/>
              </a:ext>
            </a:extLst>
          </p:cNvPr>
          <p:cNvSpPr/>
          <p:nvPr userDrawn="1"/>
        </p:nvSpPr>
        <p:spPr>
          <a:xfrm>
            <a:off x="3702340" y="2556827"/>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D2BF2796-89BD-E365-8FD4-B2E22DC3A444}"/>
              </a:ext>
            </a:extLst>
          </p:cNvPr>
          <p:cNvSpPr txBox="1"/>
          <p:nvPr userDrawn="1"/>
        </p:nvSpPr>
        <p:spPr>
          <a:xfrm>
            <a:off x="3689983" y="2587601"/>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员工培训积极性低</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5" name="矩形 24">
            <a:extLst>
              <a:ext uri="{FF2B5EF4-FFF2-40B4-BE49-F238E27FC236}">
                <a16:creationId xmlns:a16="http://schemas.microsoft.com/office/drawing/2014/main" id="{F0D4337D-118D-B5CA-77BB-EB23BEF93BD4}"/>
              </a:ext>
            </a:extLst>
          </p:cNvPr>
          <p:cNvSpPr/>
          <p:nvPr userDrawn="1"/>
        </p:nvSpPr>
        <p:spPr>
          <a:xfrm>
            <a:off x="3790275" y="4514021"/>
            <a:ext cx="2032156" cy="298603"/>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37565FDD-D2FD-E1A5-F042-2DE6B6587B0E}"/>
              </a:ext>
            </a:extLst>
          </p:cNvPr>
          <p:cNvSpPr txBox="1"/>
          <p:nvPr userDrawn="1"/>
        </p:nvSpPr>
        <p:spPr>
          <a:xfrm>
            <a:off x="9548521" y="3001046"/>
            <a:ext cx="2239423" cy="1632819"/>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培训的目的是学以致用，要求培训内容要有很强的实用性和针对性，也要随着市场以及项目情况进行变更，不能一成不变。培训内筒单也会造成员工积极性不高。</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a:p>
            <a:pPr>
              <a:lnSpc>
                <a:spcPct val="120000"/>
              </a:lnSpc>
            </a:pP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7" name="椭圆 26">
            <a:extLst>
              <a:ext uri="{FF2B5EF4-FFF2-40B4-BE49-F238E27FC236}">
                <a16:creationId xmlns:a16="http://schemas.microsoft.com/office/drawing/2014/main" id="{55F8F042-74F4-E75A-9278-674BDE6B8465}"/>
              </a:ext>
            </a:extLst>
          </p:cNvPr>
          <p:cNvSpPr/>
          <p:nvPr userDrawn="1"/>
        </p:nvSpPr>
        <p:spPr>
          <a:xfrm>
            <a:off x="9560877" y="2556827"/>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00833D8D-CFEE-2959-892C-3C445AE3962C}"/>
              </a:ext>
            </a:extLst>
          </p:cNvPr>
          <p:cNvSpPr txBox="1"/>
          <p:nvPr userDrawn="1"/>
        </p:nvSpPr>
        <p:spPr>
          <a:xfrm>
            <a:off x="9548520" y="2587601"/>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员工培训内容单一</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9" name="矩形 28">
            <a:extLst>
              <a:ext uri="{FF2B5EF4-FFF2-40B4-BE49-F238E27FC236}">
                <a16:creationId xmlns:a16="http://schemas.microsoft.com/office/drawing/2014/main" id="{FEF04778-FB4F-BC1D-746C-AB8E1FE558E5}"/>
              </a:ext>
            </a:extLst>
          </p:cNvPr>
          <p:cNvSpPr/>
          <p:nvPr userDrawn="1"/>
        </p:nvSpPr>
        <p:spPr>
          <a:xfrm>
            <a:off x="9648812" y="4514021"/>
            <a:ext cx="2032156" cy="298603"/>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30" name="直接连接符 29">
            <a:extLst>
              <a:ext uri="{FF2B5EF4-FFF2-40B4-BE49-F238E27FC236}">
                <a16:creationId xmlns:a16="http://schemas.microsoft.com/office/drawing/2014/main" id="{23D54367-76B7-7E20-E3C4-7840C5E189F8}"/>
              </a:ext>
            </a:extLst>
          </p:cNvPr>
          <p:cNvCxnSpPr/>
          <p:nvPr userDrawn="1"/>
        </p:nvCxnSpPr>
        <p:spPr>
          <a:xfrm>
            <a:off x="6043661" y="2619986"/>
            <a:ext cx="0" cy="2273190"/>
          </a:xfrm>
          <a:prstGeom prst="line">
            <a:avLst/>
          </a:prstGeom>
          <a:ln w="12700">
            <a:solidFill>
              <a:srgbClr val="485368"/>
            </a:solidFill>
          </a:ln>
        </p:spPr>
        <p:style>
          <a:lnRef idx="1">
            <a:schemeClr val="accent1"/>
          </a:lnRef>
          <a:fillRef idx="0">
            <a:schemeClr val="accent1"/>
          </a:fillRef>
          <a:effectRef idx="0">
            <a:schemeClr val="accent1"/>
          </a:effectRef>
          <a:fontRef idx="minor">
            <a:schemeClr val="tx1"/>
          </a:fontRef>
        </p:style>
      </p:cxnSp>
      <p:sp>
        <p:nvSpPr>
          <p:cNvPr id="31" name="iconfont-1192-870489">
            <a:extLst>
              <a:ext uri="{FF2B5EF4-FFF2-40B4-BE49-F238E27FC236}">
                <a16:creationId xmlns:a16="http://schemas.microsoft.com/office/drawing/2014/main" id="{3D1C0FD0-2B8A-4FA7-CF0C-9CB4103D336C}"/>
              </a:ext>
            </a:extLst>
          </p:cNvPr>
          <p:cNvSpPr/>
          <p:nvPr userDrawn="1"/>
        </p:nvSpPr>
        <p:spPr>
          <a:xfrm>
            <a:off x="5418502" y="4591437"/>
            <a:ext cx="151366" cy="175280"/>
          </a:xfrm>
          <a:custGeom>
            <a:avLst/>
            <a:gdLst>
              <a:gd name="T0" fmla="*/ 6080 w 10640"/>
              <a:gd name="T1" fmla="*/ 12240 h 12320"/>
              <a:gd name="T2" fmla="*/ 1120 w 10640"/>
              <a:gd name="T3" fmla="*/ 12240 h 12320"/>
              <a:gd name="T4" fmla="*/ 0 w 10640"/>
              <a:gd name="T5" fmla="*/ 11120 h 12320"/>
              <a:gd name="T6" fmla="*/ 0 w 10640"/>
              <a:gd name="T7" fmla="*/ 1120 h 12320"/>
              <a:gd name="T8" fmla="*/ 1120 w 10640"/>
              <a:gd name="T9" fmla="*/ 0 h 12320"/>
              <a:gd name="T10" fmla="*/ 9520 w 10640"/>
              <a:gd name="T11" fmla="*/ 0 h 12320"/>
              <a:gd name="T12" fmla="*/ 10640 w 10640"/>
              <a:gd name="T13" fmla="*/ 1120 h 12320"/>
              <a:gd name="T14" fmla="*/ 10640 w 10640"/>
              <a:gd name="T15" fmla="*/ 7760 h 12320"/>
              <a:gd name="T16" fmla="*/ 10320 w 10640"/>
              <a:gd name="T17" fmla="*/ 8080 h 12320"/>
              <a:gd name="T18" fmla="*/ 10000 w 10640"/>
              <a:gd name="T19" fmla="*/ 7760 h 12320"/>
              <a:gd name="T20" fmla="*/ 10000 w 10640"/>
              <a:gd name="T21" fmla="*/ 1120 h 12320"/>
              <a:gd name="T22" fmla="*/ 9520 w 10640"/>
              <a:gd name="T23" fmla="*/ 640 h 12320"/>
              <a:gd name="T24" fmla="*/ 1120 w 10640"/>
              <a:gd name="T25" fmla="*/ 640 h 12320"/>
              <a:gd name="T26" fmla="*/ 640 w 10640"/>
              <a:gd name="T27" fmla="*/ 1120 h 12320"/>
              <a:gd name="T28" fmla="*/ 640 w 10640"/>
              <a:gd name="T29" fmla="*/ 11200 h 12320"/>
              <a:gd name="T30" fmla="*/ 1120 w 10640"/>
              <a:gd name="T31" fmla="*/ 11680 h 12320"/>
              <a:gd name="T32" fmla="*/ 6000 w 10640"/>
              <a:gd name="T33" fmla="*/ 11680 h 12320"/>
              <a:gd name="T34" fmla="*/ 6320 w 10640"/>
              <a:gd name="T35" fmla="*/ 12000 h 12320"/>
              <a:gd name="T36" fmla="*/ 6080 w 10640"/>
              <a:gd name="T37" fmla="*/ 12240 h 12320"/>
              <a:gd name="T38" fmla="*/ 6320 w 10640"/>
              <a:gd name="T39" fmla="*/ 9040 h 12320"/>
              <a:gd name="T40" fmla="*/ 2320 w 10640"/>
              <a:gd name="T41" fmla="*/ 9040 h 12320"/>
              <a:gd name="T42" fmla="*/ 2000 w 10640"/>
              <a:gd name="T43" fmla="*/ 8720 h 12320"/>
              <a:gd name="T44" fmla="*/ 2000 w 10640"/>
              <a:gd name="T45" fmla="*/ 8720 h 12320"/>
              <a:gd name="T46" fmla="*/ 2320 w 10640"/>
              <a:gd name="T47" fmla="*/ 8400 h 12320"/>
              <a:gd name="T48" fmla="*/ 6320 w 10640"/>
              <a:gd name="T49" fmla="*/ 8400 h 12320"/>
              <a:gd name="T50" fmla="*/ 6640 w 10640"/>
              <a:gd name="T51" fmla="*/ 8720 h 12320"/>
              <a:gd name="T52" fmla="*/ 6640 w 10640"/>
              <a:gd name="T53" fmla="*/ 8720 h 12320"/>
              <a:gd name="T54" fmla="*/ 6320 w 10640"/>
              <a:gd name="T55" fmla="*/ 9040 h 12320"/>
              <a:gd name="T56" fmla="*/ 8320 w 10640"/>
              <a:gd name="T57" fmla="*/ 6160 h 12320"/>
              <a:gd name="T58" fmla="*/ 2240 w 10640"/>
              <a:gd name="T59" fmla="*/ 6160 h 12320"/>
              <a:gd name="T60" fmla="*/ 1920 w 10640"/>
              <a:gd name="T61" fmla="*/ 5840 h 12320"/>
              <a:gd name="T62" fmla="*/ 1920 w 10640"/>
              <a:gd name="T63" fmla="*/ 5840 h 12320"/>
              <a:gd name="T64" fmla="*/ 2240 w 10640"/>
              <a:gd name="T65" fmla="*/ 5520 h 12320"/>
              <a:gd name="T66" fmla="*/ 8320 w 10640"/>
              <a:gd name="T67" fmla="*/ 5520 h 12320"/>
              <a:gd name="T68" fmla="*/ 8640 w 10640"/>
              <a:gd name="T69" fmla="*/ 5840 h 12320"/>
              <a:gd name="T70" fmla="*/ 8640 w 10640"/>
              <a:gd name="T71" fmla="*/ 5840 h 12320"/>
              <a:gd name="T72" fmla="*/ 8320 w 10640"/>
              <a:gd name="T73" fmla="*/ 6160 h 12320"/>
              <a:gd name="T74" fmla="*/ 8400 w 10640"/>
              <a:gd name="T75" fmla="*/ 3440 h 12320"/>
              <a:gd name="T76" fmla="*/ 2320 w 10640"/>
              <a:gd name="T77" fmla="*/ 3440 h 12320"/>
              <a:gd name="T78" fmla="*/ 2000 w 10640"/>
              <a:gd name="T79" fmla="*/ 3120 h 12320"/>
              <a:gd name="T80" fmla="*/ 2000 w 10640"/>
              <a:gd name="T81" fmla="*/ 3120 h 12320"/>
              <a:gd name="T82" fmla="*/ 2320 w 10640"/>
              <a:gd name="T83" fmla="*/ 2800 h 12320"/>
              <a:gd name="T84" fmla="*/ 8400 w 10640"/>
              <a:gd name="T85" fmla="*/ 2800 h 12320"/>
              <a:gd name="T86" fmla="*/ 8720 w 10640"/>
              <a:gd name="T87" fmla="*/ 3120 h 12320"/>
              <a:gd name="T88" fmla="*/ 8720 w 10640"/>
              <a:gd name="T89" fmla="*/ 3120 h 12320"/>
              <a:gd name="T90" fmla="*/ 8400 w 10640"/>
              <a:gd name="T91" fmla="*/ 3440 h 12320"/>
              <a:gd name="T92" fmla="*/ 10560 w 10640"/>
              <a:gd name="T93" fmla="*/ 9280 h 12320"/>
              <a:gd name="T94" fmla="*/ 10080 w 10640"/>
              <a:gd name="T95" fmla="*/ 9280 h 12320"/>
              <a:gd name="T96" fmla="*/ 8080 w 10640"/>
              <a:gd name="T97" fmla="*/ 11440 h 12320"/>
              <a:gd name="T98" fmla="*/ 7280 w 10640"/>
              <a:gd name="T99" fmla="*/ 10640 h 12320"/>
              <a:gd name="T100" fmla="*/ 6800 w 10640"/>
              <a:gd name="T101" fmla="*/ 10640 h 12320"/>
              <a:gd name="T102" fmla="*/ 6800 w 10640"/>
              <a:gd name="T103" fmla="*/ 11120 h 12320"/>
              <a:gd name="T104" fmla="*/ 7920 w 10640"/>
              <a:gd name="T105" fmla="*/ 12160 h 12320"/>
              <a:gd name="T106" fmla="*/ 8400 w 10640"/>
              <a:gd name="T107" fmla="*/ 12160 h 12320"/>
              <a:gd name="T108" fmla="*/ 10640 w 10640"/>
              <a:gd name="T109" fmla="*/ 9680 h 12320"/>
              <a:gd name="T110" fmla="*/ 10560 w 10640"/>
              <a:gd name="T111" fmla="*/ 9280 h 12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640" h="12320">
                <a:moveTo>
                  <a:pt x="6080" y="12240"/>
                </a:moveTo>
                <a:lnTo>
                  <a:pt x="1120" y="12240"/>
                </a:lnTo>
                <a:cubicBezTo>
                  <a:pt x="480" y="12240"/>
                  <a:pt x="0" y="11760"/>
                  <a:pt x="0" y="11120"/>
                </a:cubicBezTo>
                <a:lnTo>
                  <a:pt x="0" y="1120"/>
                </a:lnTo>
                <a:cubicBezTo>
                  <a:pt x="0" y="480"/>
                  <a:pt x="480" y="0"/>
                  <a:pt x="1120" y="0"/>
                </a:cubicBezTo>
                <a:lnTo>
                  <a:pt x="9520" y="0"/>
                </a:lnTo>
                <a:cubicBezTo>
                  <a:pt x="10160" y="0"/>
                  <a:pt x="10640" y="480"/>
                  <a:pt x="10640" y="1120"/>
                </a:cubicBezTo>
                <a:lnTo>
                  <a:pt x="10640" y="7760"/>
                </a:lnTo>
                <a:cubicBezTo>
                  <a:pt x="10640" y="7920"/>
                  <a:pt x="10480" y="8080"/>
                  <a:pt x="10320" y="8080"/>
                </a:cubicBezTo>
                <a:cubicBezTo>
                  <a:pt x="10160" y="8080"/>
                  <a:pt x="10000" y="7920"/>
                  <a:pt x="10000" y="7760"/>
                </a:cubicBezTo>
                <a:lnTo>
                  <a:pt x="10000" y="1120"/>
                </a:lnTo>
                <a:cubicBezTo>
                  <a:pt x="10000" y="880"/>
                  <a:pt x="9760" y="640"/>
                  <a:pt x="9520" y="640"/>
                </a:cubicBezTo>
                <a:lnTo>
                  <a:pt x="1120" y="640"/>
                </a:lnTo>
                <a:cubicBezTo>
                  <a:pt x="880" y="640"/>
                  <a:pt x="640" y="880"/>
                  <a:pt x="640" y="1120"/>
                </a:cubicBezTo>
                <a:lnTo>
                  <a:pt x="640" y="11200"/>
                </a:lnTo>
                <a:cubicBezTo>
                  <a:pt x="640" y="11440"/>
                  <a:pt x="880" y="11680"/>
                  <a:pt x="1120" y="11680"/>
                </a:cubicBezTo>
                <a:lnTo>
                  <a:pt x="6000" y="11680"/>
                </a:lnTo>
                <a:cubicBezTo>
                  <a:pt x="6160" y="11680"/>
                  <a:pt x="6320" y="11840"/>
                  <a:pt x="6320" y="12000"/>
                </a:cubicBezTo>
                <a:cubicBezTo>
                  <a:pt x="6320" y="12160"/>
                  <a:pt x="6240" y="12240"/>
                  <a:pt x="6080" y="12240"/>
                </a:cubicBezTo>
                <a:close/>
                <a:moveTo>
                  <a:pt x="6320" y="9040"/>
                </a:moveTo>
                <a:lnTo>
                  <a:pt x="2320" y="9040"/>
                </a:lnTo>
                <a:cubicBezTo>
                  <a:pt x="2160" y="9040"/>
                  <a:pt x="2000" y="8880"/>
                  <a:pt x="2000" y="8720"/>
                </a:cubicBezTo>
                <a:lnTo>
                  <a:pt x="2000" y="8720"/>
                </a:lnTo>
                <a:cubicBezTo>
                  <a:pt x="2000" y="8560"/>
                  <a:pt x="2160" y="8400"/>
                  <a:pt x="2320" y="8400"/>
                </a:cubicBezTo>
                <a:lnTo>
                  <a:pt x="6320" y="8400"/>
                </a:lnTo>
                <a:cubicBezTo>
                  <a:pt x="6480" y="8400"/>
                  <a:pt x="6640" y="8560"/>
                  <a:pt x="6640" y="8720"/>
                </a:cubicBezTo>
                <a:lnTo>
                  <a:pt x="6640" y="8720"/>
                </a:lnTo>
                <a:cubicBezTo>
                  <a:pt x="6560" y="8880"/>
                  <a:pt x="6480" y="9040"/>
                  <a:pt x="6320" y="9040"/>
                </a:cubicBezTo>
                <a:close/>
                <a:moveTo>
                  <a:pt x="8320" y="6160"/>
                </a:moveTo>
                <a:lnTo>
                  <a:pt x="2240" y="6160"/>
                </a:lnTo>
                <a:cubicBezTo>
                  <a:pt x="2080" y="6160"/>
                  <a:pt x="1920" y="6000"/>
                  <a:pt x="1920" y="5840"/>
                </a:cubicBezTo>
                <a:lnTo>
                  <a:pt x="1920" y="5840"/>
                </a:lnTo>
                <a:cubicBezTo>
                  <a:pt x="1920" y="5680"/>
                  <a:pt x="2080" y="5520"/>
                  <a:pt x="2240" y="5520"/>
                </a:cubicBezTo>
                <a:lnTo>
                  <a:pt x="8320" y="5520"/>
                </a:lnTo>
                <a:cubicBezTo>
                  <a:pt x="8480" y="5520"/>
                  <a:pt x="8640" y="5680"/>
                  <a:pt x="8640" y="5840"/>
                </a:cubicBezTo>
                <a:lnTo>
                  <a:pt x="8640" y="5840"/>
                </a:lnTo>
                <a:cubicBezTo>
                  <a:pt x="8640" y="6000"/>
                  <a:pt x="8480" y="6160"/>
                  <a:pt x="8320" y="6160"/>
                </a:cubicBezTo>
                <a:close/>
                <a:moveTo>
                  <a:pt x="8400" y="3440"/>
                </a:moveTo>
                <a:lnTo>
                  <a:pt x="2320" y="3440"/>
                </a:lnTo>
                <a:cubicBezTo>
                  <a:pt x="2160" y="3440"/>
                  <a:pt x="2000" y="3280"/>
                  <a:pt x="2000" y="3120"/>
                </a:cubicBezTo>
                <a:lnTo>
                  <a:pt x="2000" y="3120"/>
                </a:lnTo>
                <a:cubicBezTo>
                  <a:pt x="2000" y="2960"/>
                  <a:pt x="2160" y="2800"/>
                  <a:pt x="2320" y="2800"/>
                </a:cubicBezTo>
                <a:lnTo>
                  <a:pt x="8400" y="2800"/>
                </a:lnTo>
                <a:cubicBezTo>
                  <a:pt x="8560" y="2800"/>
                  <a:pt x="8720" y="2960"/>
                  <a:pt x="8720" y="3120"/>
                </a:cubicBezTo>
                <a:lnTo>
                  <a:pt x="8720" y="3120"/>
                </a:lnTo>
                <a:cubicBezTo>
                  <a:pt x="8720" y="3280"/>
                  <a:pt x="8560" y="3440"/>
                  <a:pt x="8400" y="3440"/>
                </a:cubicBezTo>
                <a:close/>
                <a:moveTo>
                  <a:pt x="10560" y="9280"/>
                </a:moveTo>
                <a:cubicBezTo>
                  <a:pt x="10400" y="9120"/>
                  <a:pt x="10160" y="9120"/>
                  <a:pt x="10080" y="9280"/>
                </a:cubicBezTo>
                <a:lnTo>
                  <a:pt x="8080" y="11440"/>
                </a:lnTo>
                <a:lnTo>
                  <a:pt x="7280" y="10640"/>
                </a:lnTo>
                <a:cubicBezTo>
                  <a:pt x="7120" y="10480"/>
                  <a:pt x="6880" y="10480"/>
                  <a:pt x="6800" y="10640"/>
                </a:cubicBezTo>
                <a:cubicBezTo>
                  <a:pt x="6720" y="10800"/>
                  <a:pt x="6640" y="11040"/>
                  <a:pt x="6800" y="11120"/>
                </a:cubicBezTo>
                <a:lnTo>
                  <a:pt x="7920" y="12160"/>
                </a:lnTo>
                <a:cubicBezTo>
                  <a:pt x="8080" y="12320"/>
                  <a:pt x="8320" y="12320"/>
                  <a:pt x="8400" y="12160"/>
                </a:cubicBezTo>
                <a:lnTo>
                  <a:pt x="10640" y="9680"/>
                </a:lnTo>
                <a:cubicBezTo>
                  <a:pt x="10640" y="9600"/>
                  <a:pt x="10640" y="9360"/>
                  <a:pt x="10560" y="9280"/>
                </a:cubicBezTo>
                <a:close/>
              </a:path>
            </a:pathLst>
          </a:cu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直接连接符 31">
            <a:extLst>
              <a:ext uri="{FF2B5EF4-FFF2-40B4-BE49-F238E27FC236}">
                <a16:creationId xmlns:a16="http://schemas.microsoft.com/office/drawing/2014/main" id="{780AFC9C-1BD3-6533-61C1-AC5606880C83}"/>
              </a:ext>
            </a:extLst>
          </p:cNvPr>
          <p:cNvCxnSpPr>
            <a:cxnSpLocks/>
          </p:cNvCxnSpPr>
          <p:nvPr userDrawn="1"/>
        </p:nvCxnSpPr>
        <p:spPr>
          <a:xfrm>
            <a:off x="4436312" y="4514021"/>
            <a:ext cx="0" cy="298603"/>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3192A24D-C942-FA91-AFB7-7EB24FE0F1D8}"/>
              </a:ext>
            </a:extLst>
          </p:cNvPr>
          <p:cNvCxnSpPr>
            <a:cxnSpLocks/>
          </p:cNvCxnSpPr>
          <p:nvPr userDrawn="1"/>
        </p:nvCxnSpPr>
        <p:spPr>
          <a:xfrm>
            <a:off x="5153488" y="4523591"/>
            <a:ext cx="0" cy="289032"/>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B74D8232-F267-E22B-32E5-6356EC3EE471}"/>
              </a:ext>
            </a:extLst>
          </p:cNvPr>
          <p:cNvCxnSpPr>
            <a:cxnSpLocks/>
          </p:cNvCxnSpPr>
          <p:nvPr userDrawn="1"/>
        </p:nvCxnSpPr>
        <p:spPr>
          <a:xfrm>
            <a:off x="10289642" y="4509236"/>
            <a:ext cx="0" cy="298603"/>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D967E162-B968-D0B4-2494-F4970F475B2F}"/>
              </a:ext>
            </a:extLst>
          </p:cNvPr>
          <p:cNvCxnSpPr>
            <a:cxnSpLocks/>
          </p:cNvCxnSpPr>
          <p:nvPr userDrawn="1"/>
        </p:nvCxnSpPr>
        <p:spPr>
          <a:xfrm>
            <a:off x="11006818" y="4518806"/>
            <a:ext cx="0" cy="289032"/>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36" name="house-silhouette_67198">
            <a:extLst>
              <a:ext uri="{FF2B5EF4-FFF2-40B4-BE49-F238E27FC236}">
                <a16:creationId xmlns:a16="http://schemas.microsoft.com/office/drawing/2014/main" id="{2C63B1BD-751E-C126-0C82-9110E4E3E644}"/>
              </a:ext>
            </a:extLst>
          </p:cNvPr>
          <p:cNvSpPr/>
          <p:nvPr userDrawn="1"/>
        </p:nvSpPr>
        <p:spPr>
          <a:xfrm>
            <a:off x="9867623" y="4607286"/>
            <a:ext cx="216672" cy="163899"/>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 name="T42" fmla="*/ 121763 h 600884"/>
              <a:gd name="T43" fmla="*/ 121763 h 600884"/>
              <a:gd name="T44" fmla="*/ 121763 h 600884"/>
              <a:gd name="T45" fmla="*/ 121763 h 600884"/>
              <a:gd name="T46" fmla="*/ 121763 h 600884"/>
              <a:gd name="T47" fmla="*/ 121763 h 600884"/>
              <a:gd name="T48" fmla="*/ 121763 h 600884"/>
              <a:gd name="T49" fmla="*/ 121763 h 600884"/>
              <a:gd name="T50" fmla="*/ 121763 h 600884"/>
              <a:gd name="T51" fmla="*/ 121763 h 600884"/>
              <a:gd name="T52" fmla="*/ 121763 h 600884"/>
              <a:gd name="T53" fmla="*/ 121763 h 600884"/>
              <a:gd name="T54" fmla="*/ 121763 h 600884"/>
              <a:gd name="T55" fmla="*/ 121763 h 600884"/>
              <a:gd name="T56" fmla="*/ 121763 h 600884"/>
              <a:gd name="T57" fmla="*/ 121763 h 600884"/>
              <a:gd name="T58" fmla="*/ 121763 h 600884"/>
              <a:gd name="T59" fmla="*/ 121763 h 600884"/>
              <a:gd name="T60" fmla="*/ 121763 h 600884"/>
              <a:gd name="T61" fmla="*/ 121763 h 600884"/>
              <a:gd name="T62" fmla="*/ 121763 h 600884"/>
              <a:gd name="T63" fmla="*/ 121763 h 600884"/>
              <a:gd name="T64" fmla="*/ 121763 h 600884"/>
              <a:gd name="T65" fmla="*/ 121763 h 600884"/>
              <a:gd name="T66" fmla="*/ 121763 h 600884"/>
              <a:gd name="T67" fmla="*/ 121763 h 600884"/>
              <a:gd name="T68" fmla="*/ 121763 h 600884"/>
              <a:gd name="T69" fmla="*/ 121763 h 600884"/>
              <a:gd name="T70" fmla="*/ 121763 h 600884"/>
              <a:gd name="T71" fmla="*/ 121763 h 600884"/>
              <a:gd name="T72" fmla="*/ 121763 h 600884"/>
              <a:gd name="T73" fmla="*/ 121763 h 600884"/>
              <a:gd name="T74" fmla="*/ 121763 h 600884"/>
              <a:gd name="T75" fmla="*/ 121763 h 600884"/>
              <a:gd name="T76" fmla="*/ 121763 h 600884"/>
              <a:gd name="T77" fmla="*/ 121763 h 600884"/>
              <a:gd name="T78" fmla="*/ 121763 h 600884"/>
              <a:gd name="T79" fmla="*/ 121763 h 600884"/>
              <a:gd name="T80" fmla="*/ 121763 h 600884"/>
              <a:gd name="T81" fmla="*/ 121763 h 600884"/>
              <a:gd name="T82" fmla="*/ 121763 h 600884"/>
              <a:gd name="T83" fmla="*/ 121763 h 600884"/>
              <a:gd name="T84" fmla="*/ 121763 h 600884"/>
              <a:gd name="T85" fmla="*/ 121763 h 600884"/>
              <a:gd name="T86" fmla="*/ 121763 h 600884"/>
              <a:gd name="T87" fmla="*/ 121763 h 600884"/>
              <a:gd name="T88" fmla="*/ 121763 h 600884"/>
              <a:gd name="T89" fmla="*/ 121763 h 600884"/>
              <a:gd name="T90" fmla="*/ 121763 h 600884"/>
              <a:gd name="T91" fmla="*/ 121763 h 600884"/>
              <a:gd name="T92" fmla="*/ 121763 h 600884"/>
              <a:gd name="T93" fmla="*/ 121763 h 600884"/>
              <a:gd name="T94" fmla="*/ 121763 h 600884"/>
              <a:gd name="T95" fmla="*/ 121763 h 600884"/>
              <a:gd name="T96" fmla="*/ 121763 h 600884"/>
              <a:gd name="T97" fmla="*/ 121763 h 600884"/>
              <a:gd name="T98" fmla="*/ 121763 h 600884"/>
              <a:gd name="T99"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17" h="4786">
                <a:moveTo>
                  <a:pt x="6258" y="1535"/>
                </a:moveTo>
                <a:lnTo>
                  <a:pt x="4514" y="40"/>
                </a:lnTo>
                <a:cubicBezTo>
                  <a:pt x="4467" y="0"/>
                  <a:pt x="4436" y="0"/>
                  <a:pt x="4406" y="0"/>
                </a:cubicBezTo>
                <a:cubicBezTo>
                  <a:pt x="4375" y="0"/>
                  <a:pt x="1843" y="0"/>
                  <a:pt x="1843" y="0"/>
                </a:cubicBezTo>
                <a:cubicBezTo>
                  <a:pt x="1804" y="0"/>
                  <a:pt x="1765" y="15"/>
                  <a:pt x="1735" y="40"/>
                </a:cubicBezTo>
                <a:lnTo>
                  <a:pt x="59" y="1466"/>
                </a:lnTo>
                <a:cubicBezTo>
                  <a:pt x="21" y="1498"/>
                  <a:pt x="0" y="1544"/>
                  <a:pt x="0" y="1593"/>
                </a:cubicBezTo>
                <a:lnTo>
                  <a:pt x="0" y="1859"/>
                </a:lnTo>
                <a:cubicBezTo>
                  <a:pt x="0" y="1951"/>
                  <a:pt x="75" y="2026"/>
                  <a:pt x="167" y="2026"/>
                </a:cubicBezTo>
                <a:lnTo>
                  <a:pt x="229" y="2026"/>
                </a:lnTo>
                <a:lnTo>
                  <a:pt x="229" y="4619"/>
                </a:lnTo>
                <a:cubicBezTo>
                  <a:pt x="229" y="4711"/>
                  <a:pt x="304" y="4786"/>
                  <a:pt x="396" y="4786"/>
                </a:cubicBezTo>
                <a:lnTo>
                  <a:pt x="4048" y="4786"/>
                </a:lnTo>
                <a:cubicBezTo>
                  <a:pt x="4140" y="4786"/>
                  <a:pt x="4215" y="4711"/>
                  <a:pt x="4215" y="4619"/>
                </a:cubicBezTo>
                <a:lnTo>
                  <a:pt x="4215" y="3573"/>
                </a:lnTo>
                <a:lnTo>
                  <a:pt x="4796" y="3573"/>
                </a:lnTo>
                <a:lnTo>
                  <a:pt x="4796" y="4619"/>
                </a:lnTo>
                <a:cubicBezTo>
                  <a:pt x="4796" y="4711"/>
                  <a:pt x="4871" y="4786"/>
                  <a:pt x="4963" y="4786"/>
                </a:cubicBezTo>
                <a:lnTo>
                  <a:pt x="5921" y="4786"/>
                </a:lnTo>
                <a:cubicBezTo>
                  <a:pt x="6013" y="4786"/>
                  <a:pt x="6087" y="4711"/>
                  <a:pt x="6087" y="4619"/>
                </a:cubicBezTo>
                <a:lnTo>
                  <a:pt x="6087" y="2026"/>
                </a:lnTo>
                <a:lnTo>
                  <a:pt x="6150" y="2026"/>
                </a:lnTo>
                <a:cubicBezTo>
                  <a:pt x="6242" y="2026"/>
                  <a:pt x="6316" y="1951"/>
                  <a:pt x="6316" y="1859"/>
                </a:cubicBezTo>
                <a:lnTo>
                  <a:pt x="6316" y="1662"/>
                </a:lnTo>
                <a:cubicBezTo>
                  <a:pt x="6317" y="1613"/>
                  <a:pt x="6295" y="1567"/>
                  <a:pt x="6258" y="1535"/>
                </a:cubicBezTo>
                <a:close/>
                <a:moveTo>
                  <a:pt x="1904" y="334"/>
                </a:moveTo>
                <a:lnTo>
                  <a:pt x="3966" y="334"/>
                </a:lnTo>
                <a:lnTo>
                  <a:pt x="2707" y="1448"/>
                </a:lnTo>
                <a:lnTo>
                  <a:pt x="595" y="1448"/>
                </a:lnTo>
                <a:lnTo>
                  <a:pt x="1904" y="334"/>
                </a:lnTo>
                <a:close/>
                <a:moveTo>
                  <a:pt x="543" y="1782"/>
                </a:moveTo>
                <a:lnTo>
                  <a:pt x="2603" y="1782"/>
                </a:lnTo>
                <a:lnTo>
                  <a:pt x="2603" y="4453"/>
                </a:lnTo>
                <a:lnTo>
                  <a:pt x="563" y="4453"/>
                </a:lnTo>
                <a:lnTo>
                  <a:pt x="563" y="1859"/>
                </a:lnTo>
                <a:cubicBezTo>
                  <a:pt x="563" y="1831"/>
                  <a:pt x="555" y="1805"/>
                  <a:pt x="543" y="1782"/>
                </a:cubicBezTo>
                <a:close/>
                <a:moveTo>
                  <a:pt x="5921" y="1693"/>
                </a:moveTo>
                <a:cubicBezTo>
                  <a:pt x="5829" y="1693"/>
                  <a:pt x="5754" y="1767"/>
                  <a:pt x="5754" y="1859"/>
                </a:cubicBezTo>
                <a:lnTo>
                  <a:pt x="5754" y="4453"/>
                </a:lnTo>
                <a:lnTo>
                  <a:pt x="5129" y="4453"/>
                </a:lnTo>
                <a:lnTo>
                  <a:pt x="5129" y="3406"/>
                </a:lnTo>
                <a:cubicBezTo>
                  <a:pt x="5129" y="3314"/>
                  <a:pt x="5055" y="3240"/>
                  <a:pt x="4963" y="3240"/>
                </a:cubicBezTo>
                <a:lnTo>
                  <a:pt x="4048" y="3240"/>
                </a:lnTo>
                <a:cubicBezTo>
                  <a:pt x="3956" y="3240"/>
                  <a:pt x="3881" y="3314"/>
                  <a:pt x="3881" y="3406"/>
                </a:cubicBezTo>
                <a:lnTo>
                  <a:pt x="3881" y="4453"/>
                </a:lnTo>
                <a:lnTo>
                  <a:pt x="2937" y="4453"/>
                </a:lnTo>
                <a:lnTo>
                  <a:pt x="2937" y="1690"/>
                </a:lnTo>
                <a:lnTo>
                  <a:pt x="4407" y="388"/>
                </a:lnTo>
                <a:lnTo>
                  <a:pt x="5930" y="1693"/>
                </a:lnTo>
                <a:lnTo>
                  <a:pt x="5921" y="1693"/>
                </a:lnTo>
                <a:close/>
              </a:path>
            </a:pathLst>
          </a:cu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bricks_115394">
            <a:extLst>
              <a:ext uri="{FF2B5EF4-FFF2-40B4-BE49-F238E27FC236}">
                <a16:creationId xmlns:a16="http://schemas.microsoft.com/office/drawing/2014/main" id="{39FC4DC8-4FC5-CDB7-09DB-02FD31BC5339}"/>
              </a:ext>
            </a:extLst>
          </p:cNvPr>
          <p:cNvSpPr/>
          <p:nvPr userDrawn="1"/>
        </p:nvSpPr>
        <p:spPr>
          <a:xfrm>
            <a:off x="10584520" y="4578695"/>
            <a:ext cx="176966" cy="192490"/>
          </a:xfrm>
          <a:custGeom>
            <a:avLst/>
            <a:gdLst>
              <a:gd name="connsiteX0" fmla="*/ 431851 w 559454"/>
              <a:gd name="connsiteY0" fmla="*/ 452793 h 608532"/>
              <a:gd name="connsiteX1" fmla="*/ 409674 w 559454"/>
              <a:gd name="connsiteY1" fmla="*/ 474944 h 608532"/>
              <a:gd name="connsiteX2" fmla="*/ 409674 w 559454"/>
              <a:gd name="connsiteY2" fmla="*/ 509178 h 608532"/>
              <a:gd name="connsiteX3" fmla="*/ 454029 w 559454"/>
              <a:gd name="connsiteY3" fmla="*/ 509178 h 608532"/>
              <a:gd name="connsiteX4" fmla="*/ 454029 w 559454"/>
              <a:gd name="connsiteY4" fmla="*/ 474944 h 608532"/>
              <a:gd name="connsiteX5" fmla="*/ 431851 w 559454"/>
              <a:gd name="connsiteY5" fmla="*/ 452793 h 608532"/>
              <a:gd name="connsiteX6" fmla="*/ 138017 w 559454"/>
              <a:gd name="connsiteY6" fmla="*/ 452793 h 608532"/>
              <a:gd name="connsiteX7" fmla="*/ 115840 w 559454"/>
              <a:gd name="connsiteY7" fmla="*/ 474944 h 608532"/>
              <a:gd name="connsiteX8" fmla="*/ 115840 w 559454"/>
              <a:gd name="connsiteY8" fmla="*/ 509178 h 608532"/>
              <a:gd name="connsiteX9" fmla="*/ 160195 w 559454"/>
              <a:gd name="connsiteY9" fmla="*/ 509178 h 608532"/>
              <a:gd name="connsiteX10" fmla="*/ 160195 w 559454"/>
              <a:gd name="connsiteY10" fmla="*/ 474944 h 608532"/>
              <a:gd name="connsiteX11" fmla="*/ 138017 w 559454"/>
              <a:gd name="connsiteY11" fmla="*/ 452793 h 608532"/>
              <a:gd name="connsiteX12" fmla="*/ 431851 w 559454"/>
              <a:gd name="connsiteY12" fmla="*/ 425909 h 608532"/>
              <a:gd name="connsiteX13" fmla="*/ 480844 w 559454"/>
              <a:gd name="connsiteY13" fmla="*/ 474944 h 608532"/>
              <a:gd name="connsiteX14" fmla="*/ 480844 w 559454"/>
              <a:gd name="connsiteY14" fmla="*/ 522570 h 608532"/>
              <a:gd name="connsiteX15" fmla="*/ 467437 w 559454"/>
              <a:gd name="connsiteY15" fmla="*/ 536062 h 608532"/>
              <a:gd name="connsiteX16" fmla="*/ 396165 w 559454"/>
              <a:gd name="connsiteY16" fmla="*/ 536062 h 608532"/>
              <a:gd name="connsiteX17" fmla="*/ 382758 w 559454"/>
              <a:gd name="connsiteY17" fmla="*/ 522570 h 608532"/>
              <a:gd name="connsiteX18" fmla="*/ 382758 w 559454"/>
              <a:gd name="connsiteY18" fmla="*/ 474944 h 608532"/>
              <a:gd name="connsiteX19" fmla="*/ 431851 w 559454"/>
              <a:gd name="connsiteY19" fmla="*/ 425909 h 608532"/>
              <a:gd name="connsiteX20" fmla="*/ 138017 w 559454"/>
              <a:gd name="connsiteY20" fmla="*/ 425909 h 608532"/>
              <a:gd name="connsiteX21" fmla="*/ 187010 w 559454"/>
              <a:gd name="connsiteY21" fmla="*/ 474944 h 608532"/>
              <a:gd name="connsiteX22" fmla="*/ 187010 w 559454"/>
              <a:gd name="connsiteY22" fmla="*/ 522570 h 608532"/>
              <a:gd name="connsiteX23" fmla="*/ 173603 w 559454"/>
              <a:gd name="connsiteY23" fmla="*/ 536062 h 608532"/>
              <a:gd name="connsiteX24" fmla="*/ 102331 w 559454"/>
              <a:gd name="connsiteY24" fmla="*/ 536062 h 608532"/>
              <a:gd name="connsiteX25" fmla="*/ 88924 w 559454"/>
              <a:gd name="connsiteY25" fmla="*/ 522570 h 608532"/>
              <a:gd name="connsiteX26" fmla="*/ 88924 w 559454"/>
              <a:gd name="connsiteY26" fmla="*/ 474944 h 608532"/>
              <a:gd name="connsiteX27" fmla="*/ 138017 w 559454"/>
              <a:gd name="connsiteY27" fmla="*/ 425909 h 608532"/>
              <a:gd name="connsiteX28" fmla="*/ 330997 w 559454"/>
              <a:gd name="connsiteY28" fmla="*/ 380316 h 608532"/>
              <a:gd name="connsiteX29" fmla="*/ 330997 w 559454"/>
              <a:gd name="connsiteY29" fmla="*/ 581654 h 608532"/>
              <a:gd name="connsiteX30" fmla="*/ 532636 w 559454"/>
              <a:gd name="connsiteY30" fmla="*/ 581654 h 608532"/>
              <a:gd name="connsiteX31" fmla="*/ 532636 w 559454"/>
              <a:gd name="connsiteY31" fmla="*/ 380316 h 608532"/>
              <a:gd name="connsiteX32" fmla="*/ 37195 w 559454"/>
              <a:gd name="connsiteY32" fmla="*/ 380291 h 608532"/>
              <a:gd name="connsiteX33" fmla="*/ 37195 w 559454"/>
              <a:gd name="connsiteY33" fmla="*/ 581651 h 608532"/>
              <a:gd name="connsiteX34" fmla="*/ 238835 w 559454"/>
              <a:gd name="connsiteY34" fmla="*/ 581651 h 608532"/>
              <a:gd name="connsiteX35" fmla="*/ 238835 w 559454"/>
              <a:gd name="connsiteY35" fmla="*/ 380291 h 608532"/>
              <a:gd name="connsiteX36" fmla="*/ 317487 w 559454"/>
              <a:gd name="connsiteY36" fmla="*/ 353438 h 608532"/>
              <a:gd name="connsiteX37" fmla="*/ 546045 w 559454"/>
              <a:gd name="connsiteY37" fmla="*/ 353438 h 608532"/>
              <a:gd name="connsiteX38" fmla="*/ 559454 w 559454"/>
              <a:gd name="connsiteY38" fmla="*/ 366927 h 608532"/>
              <a:gd name="connsiteX39" fmla="*/ 559454 w 559454"/>
              <a:gd name="connsiteY39" fmla="*/ 595043 h 608532"/>
              <a:gd name="connsiteX40" fmla="*/ 546045 w 559454"/>
              <a:gd name="connsiteY40" fmla="*/ 608532 h 608532"/>
              <a:gd name="connsiteX41" fmla="*/ 317487 w 559454"/>
              <a:gd name="connsiteY41" fmla="*/ 608532 h 608532"/>
              <a:gd name="connsiteX42" fmla="*/ 304078 w 559454"/>
              <a:gd name="connsiteY42" fmla="*/ 595043 h 608532"/>
              <a:gd name="connsiteX43" fmla="*/ 304078 w 559454"/>
              <a:gd name="connsiteY43" fmla="*/ 366927 h 608532"/>
              <a:gd name="connsiteX44" fmla="*/ 317487 w 559454"/>
              <a:gd name="connsiteY44" fmla="*/ 353438 h 608532"/>
              <a:gd name="connsiteX45" fmla="*/ 161204 w 559454"/>
              <a:gd name="connsiteY45" fmla="*/ 224543 h 608532"/>
              <a:gd name="connsiteX46" fmla="*/ 139026 w 559454"/>
              <a:gd name="connsiteY46" fmla="*/ 246686 h 608532"/>
              <a:gd name="connsiteX47" fmla="*/ 139026 w 559454"/>
              <a:gd name="connsiteY47" fmla="*/ 280908 h 608532"/>
              <a:gd name="connsiteX48" fmla="*/ 183381 w 559454"/>
              <a:gd name="connsiteY48" fmla="*/ 280908 h 608532"/>
              <a:gd name="connsiteX49" fmla="*/ 183381 w 559454"/>
              <a:gd name="connsiteY49" fmla="*/ 246686 h 608532"/>
              <a:gd name="connsiteX50" fmla="*/ 161204 w 559454"/>
              <a:gd name="connsiteY50" fmla="*/ 224543 h 608532"/>
              <a:gd name="connsiteX51" fmla="*/ 161204 w 559454"/>
              <a:gd name="connsiteY51" fmla="*/ 197770 h 608532"/>
              <a:gd name="connsiteX52" fmla="*/ 210297 w 559454"/>
              <a:gd name="connsiteY52" fmla="*/ 246686 h 608532"/>
              <a:gd name="connsiteX53" fmla="*/ 210297 w 559454"/>
              <a:gd name="connsiteY53" fmla="*/ 294395 h 608532"/>
              <a:gd name="connsiteX54" fmla="*/ 196890 w 559454"/>
              <a:gd name="connsiteY54" fmla="*/ 307782 h 608532"/>
              <a:gd name="connsiteX55" fmla="*/ 125618 w 559454"/>
              <a:gd name="connsiteY55" fmla="*/ 307782 h 608532"/>
              <a:gd name="connsiteX56" fmla="*/ 112211 w 559454"/>
              <a:gd name="connsiteY56" fmla="*/ 294395 h 608532"/>
              <a:gd name="connsiteX57" fmla="*/ 112211 w 559454"/>
              <a:gd name="connsiteY57" fmla="*/ 246686 h 608532"/>
              <a:gd name="connsiteX58" fmla="*/ 161204 w 559454"/>
              <a:gd name="connsiteY58" fmla="*/ 197770 h 608532"/>
              <a:gd name="connsiteX59" fmla="*/ 60383 w 559454"/>
              <a:gd name="connsiteY59" fmla="*/ 152051 h 608532"/>
              <a:gd name="connsiteX60" fmla="*/ 60383 w 559454"/>
              <a:gd name="connsiteY60" fmla="*/ 353410 h 608532"/>
              <a:gd name="connsiteX61" fmla="*/ 262024 w 559454"/>
              <a:gd name="connsiteY61" fmla="*/ 353410 h 608532"/>
              <a:gd name="connsiteX62" fmla="*/ 262024 w 559454"/>
              <a:gd name="connsiteY62" fmla="*/ 152051 h 608532"/>
              <a:gd name="connsiteX63" fmla="*/ 161204 w 559454"/>
              <a:gd name="connsiteY63" fmla="*/ 31034 h 608532"/>
              <a:gd name="connsiteX64" fmla="*/ 50100 w 559454"/>
              <a:gd name="connsiteY64" fmla="*/ 125270 h 608532"/>
              <a:gd name="connsiteX65" fmla="*/ 272408 w 559454"/>
              <a:gd name="connsiteY65" fmla="*/ 125270 h 608532"/>
              <a:gd name="connsiteX66" fmla="*/ 152533 w 559454"/>
              <a:gd name="connsiteY66" fmla="*/ 3246 h 608532"/>
              <a:gd name="connsiteX67" fmla="*/ 169975 w 559454"/>
              <a:gd name="connsiteY67" fmla="*/ 3246 h 608532"/>
              <a:gd name="connsiteX68" fmla="*/ 317677 w 559454"/>
              <a:gd name="connsiteY68" fmla="*/ 128391 h 608532"/>
              <a:gd name="connsiteX69" fmla="*/ 321609 w 559454"/>
              <a:gd name="connsiteY69" fmla="*/ 143291 h 608532"/>
              <a:gd name="connsiteX70" fmla="*/ 309006 w 559454"/>
              <a:gd name="connsiteY70" fmla="*/ 152051 h 608532"/>
              <a:gd name="connsiteX71" fmla="*/ 288943 w 559454"/>
              <a:gd name="connsiteY71" fmla="*/ 152051 h 608532"/>
              <a:gd name="connsiteX72" fmla="*/ 288943 w 559454"/>
              <a:gd name="connsiteY72" fmla="*/ 366901 h 608532"/>
              <a:gd name="connsiteX73" fmla="*/ 275534 w 559454"/>
              <a:gd name="connsiteY73" fmla="*/ 380291 h 608532"/>
              <a:gd name="connsiteX74" fmla="*/ 265653 w 559454"/>
              <a:gd name="connsiteY74" fmla="*/ 380291 h 608532"/>
              <a:gd name="connsiteX75" fmla="*/ 265653 w 559454"/>
              <a:gd name="connsiteY75" fmla="*/ 595041 h 608532"/>
              <a:gd name="connsiteX76" fmla="*/ 252244 w 559454"/>
              <a:gd name="connsiteY76" fmla="*/ 608532 h 608532"/>
              <a:gd name="connsiteX77" fmla="*/ 23685 w 559454"/>
              <a:gd name="connsiteY77" fmla="*/ 608532 h 608532"/>
              <a:gd name="connsiteX78" fmla="*/ 10276 w 559454"/>
              <a:gd name="connsiteY78" fmla="*/ 595041 h 608532"/>
              <a:gd name="connsiteX79" fmla="*/ 10276 w 559454"/>
              <a:gd name="connsiteY79" fmla="*/ 366901 h 608532"/>
              <a:gd name="connsiteX80" fmla="*/ 23685 w 559454"/>
              <a:gd name="connsiteY80" fmla="*/ 353410 h 608532"/>
              <a:gd name="connsiteX81" fmla="*/ 33565 w 559454"/>
              <a:gd name="connsiteY81" fmla="*/ 353410 h 608532"/>
              <a:gd name="connsiteX82" fmla="*/ 33565 w 559454"/>
              <a:gd name="connsiteY82" fmla="*/ 152051 h 608532"/>
              <a:gd name="connsiteX83" fmla="*/ 13502 w 559454"/>
              <a:gd name="connsiteY83" fmla="*/ 152051 h 608532"/>
              <a:gd name="connsiteX84" fmla="*/ 799 w 559454"/>
              <a:gd name="connsiteY84" fmla="*/ 143291 h 608532"/>
              <a:gd name="connsiteX85" fmla="*/ 4731 w 559454"/>
              <a:gd name="connsiteY85" fmla="*/ 128391 h 608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559454" h="608532">
                <a:moveTo>
                  <a:pt x="431851" y="452793"/>
                </a:moveTo>
                <a:cubicBezTo>
                  <a:pt x="419553" y="452793"/>
                  <a:pt x="409674" y="462761"/>
                  <a:pt x="409674" y="474944"/>
                </a:cubicBezTo>
                <a:lnTo>
                  <a:pt x="409674" y="509178"/>
                </a:lnTo>
                <a:lnTo>
                  <a:pt x="454029" y="509178"/>
                </a:lnTo>
                <a:lnTo>
                  <a:pt x="454029" y="474944"/>
                </a:lnTo>
                <a:cubicBezTo>
                  <a:pt x="454029" y="462761"/>
                  <a:pt x="444049" y="452793"/>
                  <a:pt x="431851" y="452793"/>
                </a:cubicBezTo>
                <a:close/>
                <a:moveTo>
                  <a:pt x="138017" y="452793"/>
                </a:moveTo>
                <a:cubicBezTo>
                  <a:pt x="125719" y="452793"/>
                  <a:pt x="115840" y="462761"/>
                  <a:pt x="115840" y="474944"/>
                </a:cubicBezTo>
                <a:lnTo>
                  <a:pt x="115840" y="509178"/>
                </a:lnTo>
                <a:lnTo>
                  <a:pt x="160195" y="509178"/>
                </a:lnTo>
                <a:lnTo>
                  <a:pt x="160195" y="474944"/>
                </a:lnTo>
                <a:cubicBezTo>
                  <a:pt x="160195" y="462761"/>
                  <a:pt x="150215" y="452793"/>
                  <a:pt x="138017" y="452793"/>
                </a:cubicBezTo>
                <a:close/>
                <a:moveTo>
                  <a:pt x="431851" y="425909"/>
                </a:moveTo>
                <a:cubicBezTo>
                  <a:pt x="458868" y="425909"/>
                  <a:pt x="480844" y="447960"/>
                  <a:pt x="480844" y="474944"/>
                </a:cubicBezTo>
                <a:lnTo>
                  <a:pt x="480844" y="522570"/>
                </a:lnTo>
                <a:cubicBezTo>
                  <a:pt x="480844" y="530021"/>
                  <a:pt x="474896" y="536062"/>
                  <a:pt x="467437" y="536062"/>
                </a:cubicBezTo>
                <a:lnTo>
                  <a:pt x="396165" y="536062"/>
                </a:lnTo>
                <a:cubicBezTo>
                  <a:pt x="388806" y="536062"/>
                  <a:pt x="382758" y="530021"/>
                  <a:pt x="382758" y="522570"/>
                </a:cubicBezTo>
                <a:lnTo>
                  <a:pt x="382758" y="474944"/>
                </a:lnTo>
                <a:cubicBezTo>
                  <a:pt x="382758" y="447960"/>
                  <a:pt x="404734" y="425909"/>
                  <a:pt x="431851" y="425909"/>
                </a:cubicBezTo>
                <a:close/>
                <a:moveTo>
                  <a:pt x="138017" y="425909"/>
                </a:moveTo>
                <a:cubicBezTo>
                  <a:pt x="165034" y="425909"/>
                  <a:pt x="187010" y="447960"/>
                  <a:pt x="187010" y="474944"/>
                </a:cubicBezTo>
                <a:lnTo>
                  <a:pt x="187010" y="522570"/>
                </a:lnTo>
                <a:cubicBezTo>
                  <a:pt x="187010" y="530021"/>
                  <a:pt x="181062" y="536062"/>
                  <a:pt x="173603" y="536062"/>
                </a:cubicBezTo>
                <a:lnTo>
                  <a:pt x="102331" y="536062"/>
                </a:lnTo>
                <a:cubicBezTo>
                  <a:pt x="94972" y="536062"/>
                  <a:pt x="88924" y="530021"/>
                  <a:pt x="88924" y="522570"/>
                </a:cubicBezTo>
                <a:lnTo>
                  <a:pt x="88924" y="474944"/>
                </a:lnTo>
                <a:cubicBezTo>
                  <a:pt x="88924" y="447960"/>
                  <a:pt x="110900" y="425909"/>
                  <a:pt x="138017" y="425909"/>
                </a:cubicBezTo>
                <a:close/>
                <a:moveTo>
                  <a:pt x="330997" y="380316"/>
                </a:moveTo>
                <a:lnTo>
                  <a:pt x="330997" y="581654"/>
                </a:lnTo>
                <a:lnTo>
                  <a:pt x="532636" y="581654"/>
                </a:lnTo>
                <a:lnTo>
                  <a:pt x="532636" y="380316"/>
                </a:lnTo>
                <a:close/>
                <a:moveTo>
                  <a:pt x="37195" y="380291"/>
                </a:moveTo>
                <a:lnTo>
                  <a:pt x="37195" y="581651"/>
                </a:lnTo>
                <a:lnTo>
                  <a:pt x="238835" y="581651"/>
                </a:lnTo>
                <a:lnTo>
                  <a:pt x="238835" y="380291"/>
                </a:lnTo>
                <a:close/>
                <a:moveTo>
                  <a:pt x="317487" y="353438"/>
                </a:moveTo>
                <a:lnTo>
                  <a:pt x="546045" y="353438"/>
                </a:lnTo>
                <a:cubicBezTo>
                  <a:pt x="553506" y="353438"/>
                  <a:pt x="559454" y="359478"/>
                  <a:pt x="559454" y="366927"/>
                </a:cubicBezTo>
                <a:lnTo>
                  <a:pt x="559454" y="595043"/>
                </a:lnTo>
                <a:cubicBezTo>
                  <a:pt x="559454" y="602492"/>
                  <a:pt x="553506" y="608532"/>
                  <a:pt x="546045" y="608532"/>
                </a:cubicBezTo>
                <a:lnTo>
                  <a:pt x="317487" y="608532"/>
                </a:lnTo>
                <a:cubicBezTo>
                  <a:pt x="310127" y="608532"/>
                  <a:pt x="304078" y="602492"/>
                  <a:pt x="304078" y="595043"/>
                </a:cubicBezTo>
                <a:lnTo>
                  <a:pt x="304078" y="366927"/>
                </a:lnTo>
                <a:cubicBezTo>
                  <a:pt x="304078" y="359478"/>
                  <a:pt x="310127" y="353438"/>
                  <a:pt x="317487" y="353438"/>
                </a:cubicBezTo>
                <a:close/>
                <a:moveTo>
                  <a:pt x="161204" y="224543"/>
                </a:moveTo>
                <a:cubicBezTo>
                  <a:pt x="149006" y="224543"/>
                  <a:pt x="139026" y="234508"/>
                  <a:pt x="139026" y="246686"/>
                </a:cubicBezTo>
                <a:lnTo>
                  <a:pt x="139026" y="280908"/>
                </a:lnTo>
                <a:lnTo>
                  <a:pt x="183381" y="280908"/>
                </a:lnTo>
                <a:lnTo>
                  <a:pt x="183381" y="246686"/>
                </a:lnTo>
                <a:cubicBezTo>
                  <a:pt x="183381" y="234508"/>
                  <a:pt x="173502" y="224543"/>
                  <a:pt x="161204" y="224543"/>
                </a:cubicBezTo>
                <a:close/>
                <a:moveTo>
                  <a:pt x="161204" y="197770"/>
                </a:moveTo>
                <a:cubicBezTo>
                  <a:pt x="188321" y="197770"/>
                  <a:pt x="210297" y="219712"/>
                  <a:pt x="210297" y="246686"/>
                </a:cubicBezTo>
                <a:lnTo>
                  <a:pt x="210297" y="294395"/>
                </a:lnTo>
                <a:cubicBezTo>
                  <a:pt x="210297" y="301743"/>
                  <a:pt x="204249" y="307782"/>
                  <a:pt x="196890" y="307782"/>
                </a:cubicBezTo>
                <a:lnTo>
                  <a:pt x="125618" y="307782"/>
                </a:lnTo>
                <a:cubicBezTo>
                  <a:pt x="118159" y="307782"/>
                  <a:pt x="112211" y="301743"/>
                  <a:pt x="112211" y="294395"/>
                </a:cubicBezTo>
                <a:lnTo>
                  <a:pt x="112211" y="246686"/>
                </a:lnTo>
                <a:cubicBezTo>
                  <a:pt x="112211" y="219712"/>
                  <a:pt x="134187" y="197770"/>
                  <a:pt x="161204" y="197770"/>
                </a:cubicBezTo>
                <a:close/>
                <a:moveTo>
                  <a:pt x="60383" y="152051"/>
                </a:moveTo>
                <a:lnTo>
                  <a:pt x="60383" y="353410"/>
                </a:lnTo>
                <a:lnTo>
                  <a:pt x="262024" y="353410"/>
                </a:lnTo>
                <a:lnTo>
                  <a:pt x="262024" y="152051"/>
                </a:lnTo>
                <a:close/>
                <a:moveTo>
                  <a:pt x="161204" y="31034"/>
                </a:moveTo>
                <a:lnTo>
                  <a:pt x="50100" y="125270"/>
                </a:lnTo>
                <a:lnTo>
                  <a:pt x="272408" y="125270"/>
                </a:lnTo>
                <a:close/>
                <a:moveTo>
                  <a:pt x="152533" y="3246"/>
                </a:moveTo>
                <a:cubicBezTo>
                  <a:pt x="157574" y="-1083"/>
                  <a:pt x="164934" y="-1083"/>
                  <a:pt x="169975" y="3246"/>
                </a:cubicBezTo>
                <a:lnTo>
                  <a:pt x="317677" y="128391"/>
                </a:lnTo>
                <a:cubicBezTo>
                  <a:pt x="322012" y="132015"/>
                  <a:pt x="323625" y="137955"/>
                  <a:pt x="321609" y="143291"/>
                </a:cubicBezTo>
                <a:cubicBezTo>
                  <a:pt x="319693" y="148527"/>
                  <a:pt x="314652" y="152051"/>
                  <a:pt x="309006" y="152051"/>
                </a:cubicBezTo>
                <a:lnTo>
                  <a:pt x="288943" y="152051"/>
                </a:lnTo>
                <a:lnTo>
                  <a:pt x="288943" y="366901"/>
                </a:lnTo>
                <a:cubicBezTo>
                  <a:pt x="288943" y="374250"/>
                  <a:pt x="282894" y="380291"/>
                  <a:pt x="275534" y="380291"/>
                </a:cubicBezTo>
                <a:lnTo>
                  <a:pt x="265653" y="380291"/>
                </a:lnTo>
                <a:lnTo>
                  <a:pt x="265653" y="595041"/>
                </a:lnTo>
                <a:cubicBezTo>
                  <a:pt x="265653" y="602491"/>
                  <a:pt x="259705" y="608532"/>
                  <a:pt x="252244" y="608532"/>
                </a:cubicBezTo>
                <a:lnTo>
                  <a:pt x="23685" y="608532"/>
                </a:lnTo>
                <a:cubicBezTo>
                  <a:pt x="16325" y="608532"/>
                  <a:pt x="10276" y="602491"/>
                  <a:pt x="10276" y="595041"/>
                </a:cubicBezTo>
                <a:lnTo>
                  <a:pt x="10276" y="366901"/>
                </a:lnTo>
                <a:cubicBezTo>
                  <a:pt x="10276" y="359451"/>
                  <a:pt x="16325" y="353410"/>
                  <a:pt x="23685" y="353410"/>
                </a:cubicBezTo>
                <a:lnTo>
                  <a:pt x="33565" y="353410"/>
                </a:lnTo>
                <a:lnTo>
                  <a:pt x="33565" y="152051"/>
                </a:lnTo>
                <a:lnTo>
                  <a:pt x="13502" y="152051"/>
                </a:lnTo>
                <a:cubicBezTo>
                  <a:pt x="7856" y="152051"/>
                  <a:pt x="2815" y="148527"/>
                  <a:pt x="799" y="143291"/>
                </a:cubicBezTo>
                <a:cubicBezTo>
                  <a:pt x="-1117" y="137955"/>
                  <a:pt x="496" y="132015"/>
                  <a:pt x="4731" y="128391"/>
                </a:cubicBezTo>
                <a:close/>
              </a:path>
            </a:pathLst>
          </a:cu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pod-shuffle_94228">
            <a:extLst>
              <a:ext uri="{FF2B5EF4-FFF2-40B4-BE49-F238E27FC236}">
                <a16:creationId xmlns:a16="http://schemas.microsoft.com/office/drawing/2014/main" id="{D19AE7F8-D696-754C-2803-466B95F2708F}"/>
              </a:ext>
            </a:extLst>
          </p:cNvPr>
          <p:cNvSpPr/>
          <p:nvPr userDrawn="1"/>
        </p:nvSpPr>
        <p:spPr>
          <a:xfrm>
            <a:off x="11246013" y="4572160"/>
            <a:ext cx="210379" cy="199025"/>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7991" h="575179">
                <a:moveTo>
                  <a:pt x="304082" y="185242"/>
                </a:moveTo>
                <a:cubicBezTo>
                  <a:pt x="247465" y="185242"/>
                  <a:pt x="201517" y="231131"/>
                  <a:pt x="201517" y="287675"/>
                </a:cubicBezTo>
                <a:cubicBezTo>
                  <a:pt x="201517" y="344048"/>
                  <a:pt x="247465" y="389937"/>
                  <a:pt x="304082" y="389937"/>
                </a:cubicBezTo>
                <a:cubicBezTo>
                  <a:pt x="360527" y="389937"/>
                  <a:pt x="406475" y="344048"/>
                  <a:pt x="406475" y="287675"/>
                </a:cubicBezTo>
                <a:cubicBezTo>
                  <a:pt x="406475" y="231131"/>
                  <a:pt x="360527" y="185242"/>
                  <a:pt x="304082" y="185242"/>
                </a:cubicBezTo>
                <a:close/>
                <a:moveTo>
                  <a:pt x="304082" y="150869"/>
                </a:moveTo>
                <a:cubicBezTo>
                  <a:pt x="379457" y="150869"/>
                  <a:pt x="440893" y="212226"/>
                  <a:pt x="440893" y="287675"/>
                </a:cubicBezTo>
                <a:cubicBezTo>
                  <a:pt x="440893" y="362953"/>
                  <a:pt x="379457" y="424310"/>
                  <a:pt x="304082" y="424310"/>
                </a:cubicBezTo>
                <a:cubicBezTo>
                  <a:pt x="228535" y="424310"/>
                  <a:pt x="167099" y="362953"/>
                  <a:pt x="167099" y="287675"/>
                </a:cubicBezTo>
                <a:cubicBezTo>
                  <a:pt x="167099" y="212226"/>
                  <a:pt x="228535" y="150869"/>
                  <a:pt x="304082" y="150869"/>
                </a:cubicBezTo>
                <a:close/>
                <a:moveTo>
                  <a:pt x="304066" y="105711"/>
                </a:moveTo>
                <a:cubicBezTo>
                  <a:pt x="203577" y="105711"/>
                  <a:pt x="121844" y="187338"/>
                  <a:pt x="121844" y="287695"/>
                </a:cubicBezTo>
                <a:cubicBezTo>
                  <a:pt x="121844" y="388053"/>
                  <a:pt x="203577" y="469680"/>
                  <a:pt x="304066" y="469680"/>
                </a:cubicBezTo>
                <a:cubicBezTo>
                  <a:pt x="404554" y="469680"/>
                  <a:pt x="486287" y="388053"/>
                  <a:pt x="486287" y="287695"/>
                </a:cubicBezTo>
                <a:cubicBezTo>
                  <a:pt x="486287" y="187338"/>
                  <a:pt x="404554" y="105711"/>
                  <a:pt x="304066" y="105711"/>
                </a:cubicBezTo>
                <a:close/>
                <a:moveTo>
                  <a:pt x="304066" y="71342"/>
                </a:moveTo>
                <a:cubicBezTo>
                  <a:pt x="423482" y="71342"/>
                  <a:pt x="520701" y="168263"/>
                  <a:pt x="520701" y="287695"/>
                </a:cubicBezTo>
                <a:cubicBezTo>
                  <a:pt x="520701" y="406956"/>
                  <a:pt x="423482" y="504049"/>
                  <a:pt x="304066" y="504049"/>
                </a:cubicBezTo>
                <a:cubicBezTo>
                  <a:pt x="184477" y="504049"/>
                  <a:pt x="87430" y="406956"/>
                  <a:pt x="87430" y="287695"/>
                </a:cubicBezTo>
                <a:cubicBezTo>
                  <a:pt x="87430" y="168263"/>
                  <a:pt x="184477" y="71342"/>
                  <a:pt x="304066" y="71342"/>
                </a:cubicBezTo>
                <a:close/>
                <a:moveTo>
                  <a:pt x="40613" y="34370"/>
                </a:moveTo>
                <a:cubicBezTo>
                  <a:pt x="37343" y="34370"/>
                  <a:pt x="34418" y="37291"/>
                  <a:pt x="34418" y="40728"/>
                </a:cubicBezTo>
                <a:lnTo>
                  <a:pt x="34418" y="534623"/>
                </a:lnTo>
                <a:cubicBezTo>
                  <a:pt x="34418" y="538060"/>
                  <a:pt x="37171" y="540809"/>
                  <a:pt x="40613" y="540809"/>
                </a:cubicBezTo>
                <a:lnTo>
                  <a:pt x="567378" y="540809"/>
                </a:lnTo>
                <a:cubicBezTo>
                  <a:pt x="570820" y="540809"/>
                  <a:pt x="573573" y="538060"/>
                  <a:pt x="573573" y="534623"/>
                </a:cubicBezTo>
                <a:lnTo>
                  <a:pt x="573573" y="40728"/>
                </a:lnTo>
                <a:cubicBezTo>
                  <a:pt x="573573" y="37291"/>
                  <a:pt x="570820" y="34370"/>
                  <a:pt x="567378" y="34370"/>
                </a:cubicBezTo>
                <a:close/>
                <a:moveTo>
                  <a:pt x="40613" y="0"/>
                </a:moveTo>
                <a:lnTo>
                  <a:pt x="567378" y="0"/>
                </a:lnTo>
                <a:cubicBezTo>
                  <a:pt x="589750" y="0"/>
                  <a:pt x="607991" y="18216"/>
                  <a:pt x="607991" y="40728"/>
                </a:cubicBezTo>
                <a:lnTo>
                  <a:pt x="607991" y="534623"/>
                </a:lnTo>
                <a:cubicBezTo>
                  <a:pt x="607991" y="556963"/>
                  <a:pt x="589750" y="575179"/>
                  <a:pt x="567378" y="575179"/>
                </a:cubicBezTo>
                <a:lnTo>
                  <a:pt x="40613" y="575179"/>
                </a:lnTo>
                <a:cubicBezTo>
                  <a:pt x="18241" y="575179"/>
                  <a:pt x="0" y="556963"/>
                  <a:pt x="0" y="534623"/>
                </a:cubicBezTo>
                <a:lnTo>
                  <a:pt x="0" y="40728"/>
                </a:lnTo>
                <a:cubicBezTo>
                  <a:pt x="0" y="18216"/>
                  <a:pt x="18241" y="0"/>
                  <a:pt x="40613" y="0"/>
                </a:cubicBezTo>
                <a:close/>
              </a:path>
            </a:pathLst>
          </a:cu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ipod_94229">
            <a:extLst>
              <a:ext uri="{FF2B5EF4-FFF2-40B4-BE49-F238E27FC236}">
                <a16:creationId xmlns:a16="http://schemas.microsoft.com/office/drawing/2014/main" id="{E032A10A-1BE5-821C-C7B1-CD013795B865}"/>
              </a:ext>
            </a:extLst>
          </p:cNvPr>
          <p:cNvSpPr/>
          <p:nvPr userDrawn="1"/>
        </p:nvSpPr>
        <p:spPr>
          <a:xfrm>
            <a:off x="4062665" y="4578695"/>
            <a:ext cx="120602" cy="171492"/>
          </a:xfrm>
          <a:custGeom>
            <a:avLst/>
            <a:gdLst>
              <a:gd name="connsiteX0" fmla="*/ 121763 h 600884"/>
              <a:gd name="connsiteY0" fmla="*/ 121763 h 600884"/>
              <a:gd name="connsiteX1" fmla="*/ 121763 h 600884"/>
              <a:gd name="connsiteY1" fmla="*/ 121763 h 600884"/>
              <a:gd name="connsiteX2" fmla="*/ 121763 h 600884"/>
              <a:gd name="connsiteY2" fmla="*/ 121763 h 600884"/>
              <a:gd name="connsiteX3" fmla="*/ 121763 h 600884"/>
              <a:gd name="connsiteY3" fmla="*/ 121763 h 600884"/>
              <a:gd name="connsiteX4" fmla="*/ 121763 h 600884"/>
              <a:gd name="connsiteY4" fmla="*/ 121763 h 600884"/>
              <a:gd name="connsiteX5" fmla="*/ 121763 h 600884"/>
              <a:gd name="connsiteY5" fmla="*/ 121763 h 600884"/>
              <a:gd name="connsiteX6" fmla="*/ 121763 h 600884"/>
              <a:gd name="connsiteY6" fmla="*/ 121763 h 600884"/>
              <a:gd name="connsiteX7" fmla="*/ 121763 h 600884"/>
              <a:gd name="connsiteY7" fmla="*/ 121763 h 600884"/>
              <a:gd name="connsiteX8" fmla="*/ 121763 h 600884"/>
              <a:gd name="connsiteY8" fmla="*/ 121763 h 600884"/>
              <a:gd name="connsiteX9" fmla="*/ 121763 h 600884"/>
              <a:gd name="connsiteY9" fmla="*/ 121763 h 600884"/>
              <a:gd name="connsiteX10" fmla="*/ 121763 h 600884"/>
              <a:gd name="connsiteY10" fmla="*/ 121763 h 600884"/>
              <a:gd name="connsiteX11" fmla="*/ 121763 h 600884"/>
              <a:gd name="connsiteY11" fmla="*/ 121763 h 600884"/>
              <a:gd name="connsiteX12" fmla="*/ 121763 h 600884"/>
              <a:gd name="connsiteY12" fmla="*/ 121763 h 600884"/>
              <a:gd name="connsiteX13" fmla="*/ 121763 h 600884"/>
              <a:gd name="connsiteY13" fmla="*/ 121763 h 600884"/>
              <a:gd name="connsiteX14" fmla="*/ 121763 h 600884"/>
              <a:gd name="connsiteY14" fmla="*/ 121763 h 600884"/>
              <a:gd name="connsiteX15" fmla="*/ 121763 h 600884"/>
              <a:gd name="connsiteY15" fmla="*/ 121763 h 600884"/>
              <a:gd name="connsiteX16" fmla="*/ 121763 h 600884"/>
              <a:gd name="connsiteY16" fmla="*/ 121763 h 600884"/>
              <a:gd name="connsiteX17" fmla="*/ 121763 h 600884"/>
              <a:gd name="connsiteY17" fmla="*/ 121763 h 600884"/>
              <a:gd name="connsiteX18" fmla="*/ 121763 h 600884"/>
              <a:gd name="connsiteY18" fmla="*/ 121763 h 600884"/>
              <a:gd name="connsiteX19" fmla="*/ 121763 h 600884"/>
              <a:gd name="connsiteY19" fmla="*/ 121763 h 600884"/>
              <a:gd name="connsiteX20" fmla="*/ 121763 h 600884"/>
              <a:gd name="connsiteY20" fmla="*/ 121763 h 600884"/>
              <a:gd name="connsiteX21" fmla="*/ 121763 h 600884"/>
              <a:gd name="connsiteY21" fmla="*/ 121763 h 600884"/>
              <a:gd name="connsiteX22" fmla="*/ 121763 h 600884"/>
              <a:gd name="connsiteY22" fmla="*/ 121763 h 600884"/>
              <a:gd name="connsiteX23" fmla="*/ 121763 h 600884"/>
              <a:gd name="connsiteY23" fmla="*/ 121763 h 600884"/>
              <a:gd name="connsiteX24" fmla="*/ 121763 h 600884"/>
              <a:gd name="connsiteY24" fmla="*/ 121763 h 600884"/>
              <a:gd name="connsiteX25" fmla="*/ 121763 h 600884"/>
              <a:gd name="connsiteY25" fmla="*/ 121763 h 600884"/>
              <a:gd name="connsiteX26" fmla="*/ 121763 h 600884"/>
              <a:gd name="connsiteY26" fmla="*/ 121763 h 600884"/>
              <a:gd name="connsiteX27" fmla="*/ 121763 h 600884"/>
              <a:gd name="connsiteY27" fmla="*/ 121763 h 600884"/>
              <a:gd name="connsiteX28" fmla="*/ 121763 h 600884"/>
              <a:gd name="connsiteY28" fmla="*/ 121763 h 600884"/>
              <a:gd name="connsiteX29" fmla="*/ 121763 h 600884"/>
              <a:gd name="connsiteY29" fmla="*/ 121763 h 600884"/>
              <a:gd name="connsiteX30" fmla="*/ 121763 h 600884"/>
              <a:gd name="connsiteY30" fmla="*/ 121763 h 600884"/>
              <a:gd name="connsiteX31" fmla="*/ 121763 h 600884"/>
              <a:gd name="connsiteY31" fmla="*/ 121763 h 600884"/>
              <a:gd name="connsiteX32" fmla="*/ 121763 h 600884"/>
              <a:gd name="connsiteY32" fmla="*/ 121763 h 600884"/>
              <a:gd name="connsiteX33" fmla="*/ 121763 h 600884"/>
              <a:gd name="connsiteY33" fmla="*/ 121763 h 600884"/>
              <a:gd name="connsiteX34" fmla="*/ 121763 h 600884"/>
              <a:gd name="connsiteY34" fmla="*/ 121763 h 600884"/>
              <a:gd name="connsiteX35" fmla="*/ 121763 h 600884"/>
              <a:gd name="connsiteY35" fmla="*/ 121763 h 600884"/>
              <a:gd name="connsiteX36" fmla="*/ 121763 h 600884"/>
              <a:gd name="connsiteY36" fmla="*/ 121763 h 600884"/>
              <a:gd name="connsiteX37" fmla="*/ 121763 h 600884"/>
              <a:gd name="connsiteY37" fmla="*/ 121763 h 600884"/>
              <a:gd name="connsiteX38" fmla="*/ 121763 h 600884"/>
              <a:gd name="connsiteY38" fmla="*/ 121763 h 600884"/>
              <a:gd name="connsiteX39" fmla="*/ 121763 h 600884"/>
              <a:gd name="connsiteY39" fmla="*/ 121763 h 600884"/>
              <a:gd name="connsiteX40" fmla="*/ 121763 h 600884"/>
              <a:gd name="connsiteY40" fmla="*/ 121763 h 600884"/>
              <a:gd name="connsiteX41" fmla="*/ 121763 h 600884"/>
              <a:gd name="connsiteY41" fmla="*/ 121763 h 600884"/>
              <a:gd name="connsiteX42" fmla="*/ 121763 h 600884"/>
              <a:gd name="connsiteY42" fmla="*/ 121763 h 600884"/>
              <a:gd name="connsiteX43" fmla="*/ 121763 h 600884"/>
              <a:gd name="connsiteY43" fmla="*/ 121763 h 600884"/>
              <a:gd name="connsiteX44" fmla="*/ 121763 h 600884"/>
              <a:gd name="connsiteY44" fmla="*/ 121763 h 600884"/>
              <a:gd name="connsiteX45" fmla="*/ 121763 h 600884"/>
              <a:gd name="connsiteY45" fmla="*/ 121763 h 600884"/>
              <a:gd name="connsiteX46" fmla="*/ 121763 h 600884"/>
              <a:gd name="connsiteY46" fmla="*/ 121763 h 600884"/>
              <a:gd name="connsiteX47" fmla="*/ 121763 h 600884"/>
              <a:gd name="connsiteY47" fmla="*/ 121763 h 600884"/>
              <a:gd name="connsiteX48" fmla="*/ 121763 h 600884"/>
              <a:gd name="connsiteY48" fmla="*/ 121763 h 600884"/>
              <a:gd name="connsiteX49" fmla="*/ 121763 h 600884"/>
              <a:gd name="connsiteY49" fmla="*/ 121763 h 6008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424098" h="603052">
                <a:moveTo>
                  <a:pt x="212036" y="394139"/>
                </a:moveTo>
                <a:cubicBezTo>
                  <a:pt x="199298" y="394139"/>
                  <a:pt x="188906" y="404518"/>
                  <a:pt x="188906" y="417408"/>
                </a:cubicBezTo>
                <a:cubicBezTo>
                  <a:pt x="188906" y="430130"/>
                  <a:pt x="199298" y="440509"/>
                  <a:pt x="212036" y="440509"/>
                </a:cubicBezTo>
                <a:cubicBezTo>
                  <a:pt x="224941" y="440509"/>
                  <a:pt x="235333" y="430130"/>
                  <a:pt x="235333" y="417408"/>
                </a:cubicBezTo>
                <a:cubicBezTo>
                  <a:pt x="235333" y="404518"/>
                  <a:pt x="224941" y="394139"/>
                  <a:pt x="212036" y="394139"/>
                </a:cubicBezTo>
                <a:close/>
                <a:moveTo>
                  <a:pt x="212036" y="360660"/>
                </a:moveTo>
                <a:cubicBezTo>
                  <a:pt x="243378" y="360660"/>
                  <a:pt x="268854" y="386104"/>
                  <a:pt x="268854" y="417408"/>
                </a:cubicBezTo>
                <a:cubicBezTo>
                  <a:pt x="268854" y="448544"/>
                  <a:pt x="243378" y="473988"/>
                  <a:pt x="212036" y="473988"/>
                </a:cubicBezTo>
                <a:cubicBezTo>
                  <a:pt x="180861" y="473988"/>
                  <a:pt x="155385" y="448544"/>
                  <a:pt x="155385" y="417408"/>
                </a:cubicBezTo>
                <a:cubicBezTo>
                  <a:pt x="155385" y="386104"/>
                  <a:pt x="180861" y="360660"/>
                  <a:pt x="212036" y="360660"/>
                </a:cubicBezTo>
                <a:close/>
                <a:moveTo>
                  <a:pt x="212050" y="327523"/>
                </a:moveTo>
                <a:cubicBezTo>
                  <a:pt x="162610" y="327523"/>
                  <a:pt x="122220" y="367862"/>
                  <a:pt x="122220" y="417408"/>
                </a:cubicBezTo>
                <a:cubicBezTo>
                  <a:pt x="122220" y="466786"/>
                  <a:pt x="162610" y="507125"/>
                  <a:pt x="212050" y="507125"/>
                </a:cubicBezTo>
                <a:cubicBezTo>
                  <a:pt x="261657" y="507125"/>
                  <a:pt x="301879" y="466786"/>
                  <a:pt x="301879" y="417408"/>
                </a:cubicBezTo>
                <a:cubicBezTo>
                  <a:pt x="301879" y="367862"/>
                  <a:pt x="261657" y="327523"/>
                  <a:pt x="212050" y="327523"/>
                </a:cubicBezTo>
                <a:close/>
                <a:moveTo>
                  <a:pt x="212050" y="294046"/>
                </a:moveTo>
                <a:cubicBezTo>
                  <a:pt x="280092" y="294046"/>
                  <a:pt x="335398" y="349450"/>
                  <a:pt x="335398" y="417408"/>
                </a:cubicBezTo>
                <a:cubicBezTo>
                  <a:pt x="335398" y="485198"/>
                  <a:pt x="280092" y="540602"/>
                  <a:pt x="212050" y="540602"/>
                </a:cubicBezTo>
                <a:cubicBezTo>
                  <a:pt x="144007" y="540602"/>
                  <a:pt x="88701" y="485198"/>
                  <a:pt x="88701" y="417408"/>
                </a:cubicBezTo>
                <a:cubicBezTo>
                  <a:pt x="88701" y="349450"/>
                  <a:pt x="144007" y="294046"/>
                  <a:pt x="212050" y="294046"/>
                </a:cubicBezTo>
                <a:close/>
                <a:moveTo>
                  <a:pt x="99920" y="95922"/>
                </a:moveTo>
                <a:lnTo>
                  <a:pt x="99920" y="231148"/>
                </a:lnTo>
                <a:lnTo>
                  <a:pt x="324319" y="231148"/>
                </a:lnTo>
                <a:lnTo>
                  <a:pt x="324319" y="95922"/>
                </a:lnTo>
                <a:close/>
                <a:moveTo>
                  <a:pt x="83161" y="62450"/>
                </a:moveTo>
                <a:lnTo>
                  <a:pt x="341078" y="62450"/>
                </a:lnTo>
                <a:cubicBezTo>
                  <a:pt x="350296" y="62450"/>
                  <a:pt x="357837" y="69981"/>
                  <a:pt x="357837" y="79186"/>
                </a:cubicBezTo>
                <a:lnTo>
                  <a:pt x="357837" y="247884"/>
                </a:lnTo>
                <a:cubicBezTo>
                  <a:pt x="357837" y="257089"/>
                  <a:pt x="350296" y="264620"/>
                  <a:pt x="341078" y="264620"/>
                </a:cubicBezTo>
                <a:lnTo>
                  <a:pt x="83161" y="264620"/>
                </a:lnTo>
                <a:cubicBezTo>
                  <a:pt x="73943" y="264620"/>
                  <a:pt x="66402" y="257089"/>
                  <a:pt x="66402" y="247884"/>
                </a:cubicBezTo>
                <a:lnTo>
                  <a:pt x="66402" y="79186"/>
                </a:lnTo>
                <a:cubicBezTo>
                  <a:pt x="66402" y="69981"/>
                  <a:pt x="73943" y="62450"/>
                  <a:pt x="83161" y="62450"/>
                </a:cubicBezTo>
                <a:close/>
                <a:moveTo>
                  <a:pt x="39728" y="33475"/>
                </a:moveTo>
                <a:cubicBezTo>
                  <a:pt x="36375" y="33475"/>
                  <a:pt x="33526" y="36153"/>
                  <a:pt x="33526" y="39668"/>
                </a:cubicBezTo>
                <a:lnTo>
                  <a:pt x="33526" y="563384"/>
                </a:lnTo>
                <a:cubicBezTo>
                  <a:pt x="33526" y="566732"/>
                  <a:pt x="36375" y="569577"/>
                  <a:pt x="39728" y="569577"/>
                </a:cubicBezTo>
                <a:lnTo>
                  <a:pt x="384538" y="569577"/>
                </a:lnTo>
                <a:cubicBezTo>
                  <a:pt x="387890" y="569577"/>
                  <a:pt x="390572" y="566732"/>
                  <a:pt x="390572" y="563384"/>
                </a:cubicBezTo>
                <a:lnTo>
                  <a:pt x="390572" y="39668"/>
                </a:lnTo>
                <a:cubicBezTo>
                  <a:pt x="390572" y="36153"/>
                  <a:pt x="387890" y="33475"/>
                  <a:pt x="384538" y="33475"/>
                </a:cubicBezTo>
                <a:close/>
                <a:moveTo>
                  <a:pt x="39728" y="0"/>
                </a:moveTo>
                <a:lnTo>
                  <a:pt x="384538" y="0"/>
                </a:lnTo>
                <a:cubicBezTo>
                  <a:pt x="406329" y="0"/>
                  <a:pt x="424098" y="17742"/>
                  <a:pt x="424098" y="39668"/>
                </a:cubicBezTo>
                <a:lnTo>
                  <a:pt x="424098" y="563384"/>
                </a:lnTo>
                <a:cubicBezTo>
                  <a:pt x="424098" y="585143"/>
                  <a:pt x="406329" y="603052"/>
                  <a:pt x="384538" y="603052"/>
                </a:cubicBezTo>
                <a:lnTo>
                  <a:pt x="39728" y="603052"/>
                </a:lnTo>
                <a:cubicBezTo>
                  <a:pt x="17936" y="603052"/>
                  <a:pt x="0" y="585143"/>
                  <a:pt x="0" y="563384"/>
                </a:cubicBezTo>
                <a:lnTo>
                  <a:pt x="0" y="39668"/>
                </a:lnTo>
                <a:cubicBezTo>
                  <a:pt x="0" y="17742"/>
                  <a:pt x="17936" y="0"/>
                  <a:pt x="39728" y="0"/>
                </a:cubicBezTo>
                <a:close/>
              </a:path>
            </a:pathLst>
          </a:cu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home-button_61625">
            <a:extLst>
              <a:ext uri="{FF2B5EF4-FFF2-40B4-BE49-F238E27FC236}">
                <a16:creationId xmlns:a16="http://schemas.microsoft.com/office/drawing/2014/main" id="{5A67E255-E261-1246-F3A7-58B4E2368496}"/>
              </a:ext>
            </a:extLst>
          </p:cNvPr>
          <p:cNvSpPr/>
          <p:nvPr userDrawn="1"/>
        </p:nvSpPr>
        <p:spPr>
          <a:xfrm>
            <a:off x="4703237" y="4570866"/>
            <a:ext cx="213396" cy="196148"/>
          </a:xfrm>
          <a:custGeom>
            <a:avLst/>
            <a:gdLst>
              <a:gd name="connsiteX0" fmla="*/ 267911 w 607804"/>
              <a:gd name="connsiteY0" fmla="*/ 362174 h 558679"/>
              <a:gd name="connsiteX1" fmla="*/ 267911 w 607804"/>
              <a:gd name="connsiteY1" fmla="*/ 527866 h 558679"/>
              <a:gd name="connsiteX2" fmla="*/ 339906 w 607804"/>
              <a:gd name="connsiteY2" fmla="*/ 527866 h 558679"/>
              <a:gd name="connsiteX3" fmla="*/ 339906 w 607804"/>
              <a:gd name="connsiteY3" fmla="*/ 362174 h 558679"/>
              <a:gd name="connsiteX4" fmla="*/ 319332 w 607804"/>
              <a:gd name="connsiteY4" fmla="*/ 191529 h 558679"/>
              <a:gd name="connsiteX5" fmla="*/ 319332 w 607804"/>
              <a:gd name="connsiteY5" fmla="*/ 261199 h 558679"/>
              <a:gd name="connsiteX6" fmla="*/ 346590 w 607804"/>
              <a:gd name="connsiteY6" fmla="*/ 261199 h 558679"/>
              <a:gd name="connsiteX7" fmla="*/ 346590 w 607804"/>
              <a:gd name="connsiteY7" fmla="*/ 191529 h 558679"/>
              <a:gd name="connsiteX8" fmla="*/ 261226 w 607804"/>
              <a:gd name="connsiteY8" fmla="*/ 191529 h 558679"/>
              <a:gd name="connsiteX9" fmla="*/ 261226 w 607804"/>
              <a:gd name="connsiteY9" fmla="*/ 261199 h 558679"/>
              <a:gd name="connsiteX10" fmla="*/ 288484 w 607804"/>
              <a:gd name="connsiteY10" fmla="*/ 261199 h 558679"/>
              <a:gd name="connsiteX11" fmla="*/ 288484 w 607804"/>
              <a:gd name="connsiteY11" fmla="*/ 191529 h 558679"/>
              <a:gd name="connsiteX12" fmla="*/ 245803 w 607804"/>
              <a:gd name="connsiteY12" fmla="*/ 160619 h 558679"/>
              <a:gd name="connsiteX13" fmla="*/ 362014 w 607804"/>
              <a:gd name="connsiteY13" fmla="*/ 160619 h 558679"/>
              <a:gd name="connsiteX14" fmla="*/ 377437 w 607804"/>
              <a:gd name="connsiteY14" fmla="*/ 176026 h 558679"/>
              <a:gd name="connsiteX15" fmla="*/ 377437 w 607804"/>
              <a:gd name="connsiteY15" fmla="*/ 276605 h 558679"/>
              <a:gd name="connsiteX16" fmla="*/ 362014 w 607804"/>
              <a:gd name="connsiteY16" fmla="*/ 292012 h 558679"/>
              <a:gd name="connsiteX17" fmla="*/ 245803 w 607804"/>
              <a:gd name="connsiteY17" fmla="*/ 292012 h 558679"/>
              <a:gd name="connsiteX18" fmla="*/ 230379 w 607804"/>
              <a:gd name="connsiteY18" fmla="*/ 276605 h 558679"/>
              <a:gd name="connsiteX19" fmla="*/ 230379 w 607804"/>
              <a:gd name="connsiteY19" fmla="*/ 176026 h 558679"/>
              <a:gd name="connsiteX20" fmla="*/ 245803 w 607804"/>
              <a:gd name="connsiteY20" fmla="*/ 160619 h 558679"/>
              <a:gd name="connsiteX21" fmla="*/ 304394 w 607804"/>
              <a:gd name="connsiteY21" fmla="*/ 35827 h 558679"/>
              <a:gd name="connsiteX22" fmla="*/ 162928 w 607804"/>
              <a:gd name="connsiteY22" fmla="*/ 152393 h 558679"/>
              <a:gd name="connsiteX23" fmla="*/ 102868 w 607804"/>
              <a:gd name="connsiteY23" fmla="*/ 202198 h 558679"/>
              <a:gd name="connsiteX24" fmla="*/ 102868 w 607804"/>
              <a:gd name="connsiteY24" fmla="*/ 527866 h 558679"/>
              <a:gd name="connsiteX25" fmla="*/ 206687 w 607804"/>
              <a:gd name="connsiteY25" fmla="*/ 527866 h 558679"/>
              <a:gd name="connsiteX26" fmla="*/ 236960 w 607804"/>
              <a:gd name="connsiteY26" fmla="*/ 527866 h 558679"/>
              <a:gd name="connsiteX27" fmla="*/ 236960 w 607804"/>
              <a:gd name="connsiteY27" fmla="*/ 346767 h 558679"/>
              <a:gd name="connsiteX28" fmla="*/ 252387 w 607804"/>
              <a:gd name="connsiteY28" fmla="*/ 331361 h 558679"/>
              <a:gd name="connsiteX29" fmla="*/ 355430 w 607804"/>
              <a:gd name="connsiteY29" fmla="*/ 331361 h 558679"/>
              <a:gd name="connsiteX30" fmla="*/ 370858 w 607804"/>
              <a:gd name="connsiteY30" fmla="*/ 346767 h 558679"/>
              <a:gd name="connsiteX31" fmla="*/ 370858 w 607804"/>
              <a:gd name="connsiteY31" fmla="*/ 527866 h 558679"/>
              <a:gd name="connsiteX32" fmla="*/ 401130 w 607804"/>
              <a:gd name="connsiteY32" fmla="*/ 527866 h 558679"/>
              <a:gd name="connsiteX33" fmla="*/ 504950 w 607804"/>
              <a:gd name="connsiteY33" fmla="*/ 527866 h 558679"/>
              <a:gd name="connsiteX34" fmla="*/ 504950 w 607804"/>
              <a:gd name="connsiteY34" fmla="*/ 202198 h 558679"/>
              <a:gd name="connsiteX35" fmla="*/ 294012 w 607804"/>
              <a:gd name="connsiteY35" fmla="*/ 3561 h 558679"/>
              <a:gd name="connsiteX36" fmla="*/ 313805 w 607804"/>
              <a:gd name="connsiteY36" fmla="*/ 3561 h 558679"/>
              <a:gd name="connsiteX37" fmla="*/ 328942 w 607804"/>
              <a:gd name="connsiteY37" fmla="*/ 16157 h 558679"/>
              <a:gd name="connsiteX38" fmla="*/ 602074 w 607804"/>
              <a:gd name="connsiteY38" fmla="*/ 236402 h 558679"/>
              <a:gd name="connsiteX39" fmla="*/ 604403 w 607804"/>
              <a:gd name="connsiteY39" fmla="*/ 258107 h 558679"/>
              <a:gd name="connsiteX40" fmla="*/ 592371 w 607804"/>
              <a:gd name="connsiteY40" fmla="*/ 263824 h 558679"/>
              <a:gd name="connsiteX41" fmla="*/ 582668 w 607804"/>
              <a:gd name="connsiteY41" fmla="*/ 260433 h 558679"/>
              <a:gd name="connsiteX42" fmla="*/ 535901 w 607804"/>
              <a:gd name="connsiteY42" fmla="*/ 222740 h 558679"/>
              <a:gd name="connsiteX43" fmla="*/ 535901 w 607804"/>
              <a:gd name="connsiteY43" fmla="*/ 543272 h 558679"/>
              <a:gd name="connsiteX44" fmla="*/ 520474 w 607804"/>
              <a:gd name="connsiteY44" fmla="*/ 558679 h 558679"/>
              <a:gd name="connsiteX45" fmla="*/ 401130 w 607804"/>
              <a:gd name="connsiteY45" fmla="*/ 558679 h 558679"/>
              <a:gd name="connsiteX46" fmla="*/ 355430 w 607804"/>
              <a:gd name="connsiteY46" fmla="*/ 558679 h 558679"/>
              <a:gd name="connsiteX47" fmla="*/ 252387 w 607804"/>
              <a:gd name="connsiteY47" fmla="*/ 558679 h 558679"/>
              <a:gd name="connsiteX48" fmla="*/ 206687 w 607804"/>
              <a:gd name="connsiteY48" fmla="*/ 558679 h 558679"/>
              <a:gd name="connsiteX49" fmla="*/ 87440 w 607804"/>
              <a:gd name="connsiteY49" fmla="*/ 558679 h 558679"/>
              <a:gd name="connsiteX50" fmla="*/ 71916 w 607804"/>
              <a:gd name="connsiteY50" fmla="*/ 543272 h 558679"/>
              <a:gd name="connsiteX51" fmla="*/ 71916 w 607804"/>
              <a:gd name="connsiteY51" fmla="*/ 226519 h 558679"/>
              <a:gd name="connsiteX52" fmla="*/ 25246 w 607804"/>
              <a:gd name="connsiteY52" fmla="*/ 264599 h 558679"/>
              <a:gd name="connsiteX53" fmla="*/ 15446 w 607804"/>
              <a:gd name="connsiteY53" fmla="*/ 267991 h 558679"/>
              <a:gd name="connsiteX54" fmla="*/ 3512 w 607804"/>
              <a:gd name="connsiteY54" fmla="*/ 262371 h 558679"/>
              <a:gd name="connsiteX55" fmla="*/ 5743 w 607804"/>
              <a:gd name="connsiteY55" fmla="*/ 240666 h 558679"/>
              <a:gd name="connsiteX56" fmla="*/ 143813 w 607804"/>
              <a:gd name="connsiteY56" fmla="*/ 128072 h 5586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607804" h="558679">
                <a:moveTo>
                  <a:pt x="267911" y="362174"/>
                </a:moveTo>
                <a:lnTo>
                  <a:pt x="267911" y="527866"/>
                </a:lnTo>
                <a:lnTo>
                  <a:pt x="339906" y="527866"/>
                </a:lnTo>
                <a:lnTo>
                  <a:pt x="339906" y="362174"/>
                </a:lnTo>
                <a:close/>
                <a:moveTo>
                  <a:pt x="319332" y="191529"/>
                </a:moveTo>
                <a:lnTo>
                  <a:pt x="319332" y="261199"/>
                </a:lnTo>
                <a:lnTo>
                  <a:pt x="346590" y="261199"/>
                </a:lnTo>
                <a:lnTo>
                  <a:pt x="346590" y="191529"/>
                </a:lnTo>
                <a:close/>
                <a:moveTo>
                  <a:pt x="261226" y="191529"/>
                </a:moveTo>
                <a:lnTo>
                  <a:pt x="261226" y="261199"/>
                </a:lnTo>
                <a:lnTo>
                  <a:pt x="288484" y="261199"/>
                </a:lnTo>
                <a:lnTo>
                  <a:pt x="288484" y="191529"/>
                </a:lnTo>
                <a:close/>
                <a:moveTo>
                  <a:pt x="245803" y="160619"/>
                </a:moveTo>
                <a:lnTo>
                  <a:pt x="362014" y="160619"/>
                </a:lnTo>
                <a:cubicBezTo>
                  <a:pt x="370550" y="160619"/>
                  <a:pt x="377437" y="167499"/>
                  <a:pt x="377437" y="176026"/>
                </a:cubicBezTo>
                <a:lnTo>
                  <a:pt x="377437" y="276605"/>
                </a:lnTo>
                <a:cubicBezTo>
                  <a:pt x="377437" y="285132"/>
                  <a:pt x="370550" y="292012"/>
                  <a:pt x="362014" y="292012"/>
                </a:cubicBezTo>
                <a:lnTo>
                  <a:pt x="245803" y="292012"/>
                </a:lnTo>
                <a:cubicBezTo>
                  <a:pt x="237266" y="292012"/>
                  <a:pt x="230379" y="285132"/>
                  <a:pt x="230379" y="276605"/>
                </a:cubicBezTo>
                <a:lnTo>
                  <a:pt x="230379" y="176026"/>
                </a:lnTo>
                <a:cubicBezTo>
                  <a:pt x="230379" y="167499"/>
                  <a:pt x="237266" y="160619"/>
                  <a:pt x="245803" y="160619"/>
                </a:cubicBezTo>
                <a:close/>
                <a:moveTo>
                  <a:pt x="304394" y="35827"/>
                </a:moveTo>
                <a:cubicBezTo>
                  <a:pt x="302356" y="37668"/>
                  <a:pt x="162928" y="152393"/>
                  <a:pt x="162928" y="152393"/>
                </a:cubicBezTo>
                <a:lnTo>
                  <a:pt x="102868" y="202198"/>
                </a:lnTo>
                <a:lnTo>
                  <a:pt x="102868" y="527866"/>
                </a:lnTo>
                <a:lnTo>
                  <a:pt x="206687" y="527866"/>
                </a:lnTo>
                <a:lnTo>
                  <a:pt x="236960" y="527866"/>
                </a:lnTo>
                <a:lnTo>
                  <a:pt x="236960" y="346767"/>
                </a:lnTo>
                <a:cubicBezTo>
                  <a:pt x="236960" y="338240"/>
                  <a:pt x="243946" y="331361"/>
                  <a:pt x="252387" y="331361"/>
                </a:cubicBezTo>
                <a:lnTo>
                  <a:pt x="355430" y="331361"/>
                </a:lnTo>
                <a:cubicBezTo>
                  <a:pt x="363969" y="331361"/>
                  <a:pt x="370858" y="338240"/>
                  <a:pt x="370858" y="346767"/>
                </a:cubicBezTo>
                <a:lnTo>
                  <a:pt x="370858" y="527866"/>
                </a:lnTo>
                <a:lnTo>
                  <a:pt x="401130" y="527866"/>
                </a:lnTo>
                <a:lnTo>
                  <a:pt x="504950" y="527866"/>
                </a:lnTo>
                <a:lnTo>
                  <a:pt x="504950" y="202198"/>
                </a:lnTo>
                <a:close/>
                <a:moveTo>
                  <a:pt x="294012" y="3561"/>
                </a:moveTo>
                <a:cubicBezTo>
                  <a:pt x="299736" y="-1187"/>
                  <a:pt x="308081" y="-1187"/>
                  <a:pt x="313805" y="3561"/>
                </a:cubicBezTo>
                <a:lnTo>
                  <a:pt x="328942" y="16157"/>
                </a:lnTo>
                <a:lnTo>
                  <a:pt x="602074" y="236402"/>
                </a:lnTo>
                <a:cubicBezTo>
                  <a:pt x="608672" y="241829"/>
                  <a:pt x="609739" y="251518"/>
                  <a:pt x="604403" y="258107"/>
                </a:cubicBezTo>
                <a:cubicBezTo>
                  <a:pt x="601298" y="261886"/>
                  <a:pt x="596835" y="263824"/>
                  <a:pt x="592371" y="263824"/>
                </a:cubicBezTo>
                <a:cubicBezTo>
                  <a:pt x="588975" y="263824"/>
                  <a:pt x="585482" y="262758"/>
                  <a:pt x="582668" y="260433"/>
                </a:cubicBezTo>
                <a:lnTo>
                  <a:pt x="535901" y="222740"/>
                </a:lnTo>
                <a:lnTo>
                  <a:pt x="535901" y="543272"/>
                </a:lnTo>
                <a:cubicBezTo>
                  <a:pt x="535901" y="551799"/>
                  <a:pt x="528915" y="558679"/>
                  <a:pt x="520474" y="558679"/>
                </a:cubicBezTo>
                <a:lnTo>
                  <a:pt x="401130" y="558679"/>
                </a:lnTo>
                <a:lnTo>
                  <a:pt x="355430" y="558679"/>
                </a:lnTo>
                <a:lnTo>
                  <a:pt x="252387" y="558679"/>
                </a:lnTo>
                <a:lnTo>
                  <a:pt x="206687" y="558679"/>
                </a:lnTo>
                <a:lnTo>
                  <a:pt x="87440" y="558679"/>
                </a:lnTo>
                <a:cubicBezTo>
                  <a:pt x="78902" y="558679"/>
                  <a:pt x="71916" y="551799"/>
                  <a:pt x="71916" y="543272"/>
                </a:cubicBezTo>
                <a:lnTo>
                  <a:pt x="71916" y="226519"/>
                </a:lnTo>
                <a:lnTo>
                  <a:pt x="25246" y="264599"/>
                </a:lnTo>
                <a:cubicBezTo>
                  <a:pt x="22335" y="266925"/>
                  <a:pt x="18939" y="267991"/>
                  <a:pt x="15446" y="267991"/>
                </a:cubicBezTo>
                <a:cubicBezTo>
                  <a:pt x="10983" y="267991"/>
                  <a:pt x="6520" y="266150"/>
                  <a:pt x="3512" y="262371"/>
                </a:cubicBezTo>
                <a:cubicBezTo>
                  <a:pt x="-1922" y="255782"/>
                  <a:pt x="-952" y="246092"/>
                  <a:pt x="5743" y="240666"/>
                </a:cubicBezTo>
                <a:lnTo>
                  <a:pt x="143813" y="128072"/>
                </a:lnTo>
                <a:close/>
              </a:path>
            </a:pathLst>
          </a:cu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 name="图片 40" descr="图片包含 室内, 窗户, 窗帘, 小&#10;&#10;描述已自动生成">
            <a:extLst>
              <a:ext uri="{FF2B5EF4-FFF2-40B4-BE49-F238E27FC236}">
                <a16:creationId xmlns:a16="http://schemas.microsoft.com/office/drawing/2014/main" id="{83DC60AA-3DF0-1C53-08A8-6778C3372522}"/>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rcRect l="5156" t="3998" r="5748" b="2221"/>
          <a:stretch>
            <a:fillRect/>
          </a:stretch>
        </p:blipFill>
        <p:spPr>
          <a:xfrm>
            <a:off x="1152290" y="2440685"/>
            <a:ext cx="1764636" cy="2440460"/>
          </a:xfrm>
          <a:custGeom>
            <a:avLst/>
            <a:gdLst>
              <a:gd name="connsiteX0" fmla="*/ 882318 w 1764636"/>
              <a:gd name="connsiteY0" fmla="*/ 0 h 2440460"/>
              <a:gd name="connsiteX1" fmla="*/ 1764636 w 1764636"/>
              <a:gd name="connsiteY1" fmla="*/ 1220230 h 2440460"/>
              <a:gd name="connsiteX2" fmla="*/ 882318 w 1764636"/>
              <a:gd name="connsiteY2" fmla="*/ 2440460 h 2440460"/>
              <a:gd name="connsiteX3" fmla="*/ 0 w 1764636"/>
              <a:gd name="connsiteY3" fmla="*/ 1220230 h 2440460"/>
              <a:gd name="connsiteX4" fmla="*/ 882318 w 1764636"/>
              <a:gd name="connsiteY4" fmla="*/ 0 h 2440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36" h="2440460">
                <a:moveTo>
                  <a:pt x="882318" y="0"/>
                </a:moveTo>
                <a:cubicBezTo>
                  <a:pt x="1369609" y="0"/>
                  <a:pt x="1764636" y="546316"/>
                  <a:pt x="1764636" y="1220230"/>
                </a:cubicBezTo>
                <a:cubicBezTo>
                  <a:pt x="1764636" y="1894144"/>
                  <a:pt x="1369609" y="2440460"/>
                  <a:pt x="882318" y="2440460"/>
                </a:cubicBezTo>
                <a:cubicBezTo>
                  <a:pt x="395027" y="2440460"/>
                  <a:pt x="0" y="1894144"/>
                  <a:pt x="0" y="1220230"/>
                </a:cubicBezTo>
                <a:cubicBezTo>
                  <a:pt x="0" y="546316"/>
                  <a:pt x="395027" y="0"/>
                  <a:pt x="882318" y="0"/>
                </a:cubicBezTo>
                <a:close/>
              </a:path>
            </a:pathLst>
          </a:custGeom>
          <a:ln w="6350">
            <a:solidFill>
              <a:srgbClr val="485368"/>
            </a:solidFill>
          </a:ln>
        </p:spPr>
      </p:pic>
      <p:pic>
        <p:nvPicPr>
          <p:cNvPr id="42" name="图片 41">
            <a:extLst>
              <a:ext uri="{FF2B5EF4-FFF2-40B4-BE49-F238E27FC236}">
                <a16:creationId xmlns:a16="http://schemas.microsoft.com/office/drawing/2014/main" id="{CE3A1526-5D48-39DC-09D0-D3A1EBA1080C}"/>
              </a:ext>
            </a:extLst>
          </p:cNvPr>
          <p:cNvPicPr>
            <a:picLocks noChangeAspect="1"/>
          </p:cNvPicPr>
          <p:nvPr userDrawn="1"/>
        </p:nvPicPr>
        <p:blipFill>
          <a:blip r:embed="rId5"/>
          <a:srcRect/>
          <a:stretch>
            <a:fillRect/>
          </a:stretch>
        </p:blipFill>
        <p:spPr>
          <a:xfrm rot="2171909">
            <a:off x="509236" y="3231890"/>
            <a:ext cx="2854574" cy="1289166"/>
          </a:xfrm>
          <a:custGeom>
            <a:avLst/>
            <a:gdLst>
              <a:gd name="connsiteX0" fmla="*/ 0 w 4432176"/>
              <a:gd name="connsiteY0" fmla="*/ 0 h 2091109"/>
              <a:gd name="connsiteX1" fmla="*/ 798535 w 4432176"/>
              <a:gd name="connsiteY1" fmla="*/ 0 h 2091109"/>
              <a:gd name="connsiteX2" fmla="*/ 796066 w 4432176"/>
              <a:gd name="connsiteY2" fmla="*/ 16175 h 2091109"/>
              <a:gd name="connsiteX3" fmla="*/ 789245 w 4432176"/>
              <a:gd name="connsiteY3" fmla="*/ 151253 h 2091109"/>
              <a:gd name="connsiteX4" fmla="*/ 789245 w 4432176"/>
              <a:gd name="connsiteY4" fmla="*/ 1282403 h 2091109"/>
              <a:gd name="connsiteX5" fmla="*/ 3431513 w 4432176"/>
              <a:gd name="connsiteY5" fmla="*/ 587513 h 2091109"/>
              <a:gd name="connsiteX6" fmla="*/ 3431513 w 4432176"/>
              <a:gd name="connsiteY6" fmla="*/ 151253 h 2091109"/>
              <a:gd name="connsiteX7" fmla="*/ 3424692 w 4432176"/>
              <a:gd name="connsiteY7" fmla="*/ 16175 h 2091109"/>
              <a:gd name="connsiteX8" fmla="*/ 3422224 w 4432176"/>
              <a:gd name="connsiteY8" fmla="*/ 0 h 2091109"/>
              <a:gd name="connsiteX9" fmla="*/ 4432176 w 4432176"/>
              <a:gd name="connsiteY9" fmla="*/ 0 h 2091109"/>
              <a:gd name="connsiteX10" fmla="*/ 4432176 w 4432176"/>
              <a:gd name="connsiteY10" fmla="*/ 2091109 h 2091109"/>
              <a:gd name="connsiteX11" fmla="*/ 0 w 4432176"/>
              <a:gd name="connsiteY11" fmla="*/ 2091109 h 209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176" h="2091109">
                <a:moveTo>
                  <a:pt x="0" y="0"/>
                </a:moveTo>
                <a:lnTo>
                  <a:pt x="798535" y="0"/>
                </a:lnTo>
                <a:lnTo>
                  <a:pt x="796066" y="16175"/>
                </a:lnTo>
                <a:cubicBezTo>
                  <a:pt x="791556" y="60588"/>
                  <a:pt x="789245" y="105651"/>
                  <a:pt x="789245" y="151253"/>
                </a:cubicBezTo>
                <a:lnTo>
                  <a:pt x="789245" y="1282403"/>
                </a:lnTo>
                <a:lnTo>
                  <a:pt x="3431513" y="587513"/>
                </a:lnTo>
                <a:lnTo>
                  <a:pt x="3431513" y="151253"/>
                </a:lnTo>
                <a:cubicBezTo>
                  <a:pt x="3431513" y="105651"/>
                  <a:pt x="3429202" y="60588"/>
                  <a:pt x="3424692" y="16175"/>
                </a:cubicBezTo>
                <a:lnTo>
                  <a:pt x="3422224" y="0"/>
                </a:lnTo>
                <a:lnTo>
                  <a:pt x="4432176" y="0"/>
                </a:lnTo>
                <a:lnTo>
                  <a:pt x="4432176" y="2091109"/>
                </a:lnTo>
                <a:lnTo>
                  <a:pt x="0" y="2091109"/>
                </a:lnTo>
                <a:close/>
              </a:path>
            </a:pathLst>
          </a:custGeom>
        </p:spPr>
      </p:pic>
      <p:pic>
        <p:nvPicPr>
          <p:cNvPr id="43" name="图片 42">
            <a:extLst>
              <a:ext uri="{FF2B5EF4-FFF2-40B4-BE49-F238E27FC236}">
                <a16:creationId xmlns:a16="http://schemas.microsoft.com/office/drawing/2014/main" id="{45D49007-3A48-FAEE-D178-BCBF1F8BE07D}"/>
              </a:ext>
            </a:extLst>
          </p:cNvPr>
          <p:cNvPicPr>
            <a:picLocks noChangeAspect="1"/>
          </p:cNvPicPr>
          <p:nvPr userDrawn="1"/>
        </p:nvPicPr>
        <p:blipFill>
          <a:blip r:embed="rId5"/>
          <a:srcRect/>
          <a:stretch>
            <a:fillRect/>
          </a:stretch>
        </p:blipFill>
        <p:spPr>
          <a:xfrm>
            <a:off x="676569" y="3329002"/>
            <a:ext cx="2854574" cy="1289166"/>
          </a:xfrm>
          <a:custGeom>
            <a:avLst/>
            <a:gdLst>
              <a:gd name="connsiteX0" fmla="*/ 0 w 4432176"/>
              <a:gd name="connsiteY0" fmla="*/ 0 h 2091109"/>
              <a:gd name="connsiteX1" fmla="*/ 798535 w 4432176"/>
              <a:gd name="connsiteY1" fmla="*/ 0 h 2091109"/>
              <a:gd name="connsiteX2" fmla="*/ 796066 w 4432176"/>
              <a:gd name="connsiteY2" fmla="*/ 16175 h 2091109"/>
              <a:gd name="connsiteX3" fmla="*/ 789245 w 4432176"/>
              <a:gd name="connsiteY3" fmla="*/ 151253 h 2091109"/>
              <a:gd name="connsiteX4" fmla="*/ 789245 w 4432176"/>
              <a:gd name="connsiteY4" fmla="*/ 1282403 h 2091109"/>
              <a:gd name="connsiteX5" fmla="*/ 3431513 w 4432176"/>
              <a:gd name="connsiteY5" fmla="*/ 587513 h 2091109"/>
              <a:gd name="connsiteX6" fmla="*/ 3431513 w 4432176"/>
              <a:gd name="connsiteY6" fmla="*/ 151253 h 2091109"/>
              <a:gd name="connsiteX7" fmla="*/ 3424692 w 4432176"/>
              <a:gd name="connsiteY7" fmla="*/ 16175 h 2091109"/>
              <a:gd name="connsiteX8" fmla="*/ 3422224 w 4432176"/>
              <a:gd name="connsiteY8" fmla="*/ 0 h 2091109"/>
              <a:gd name="connsiteX9" fmla="*/ 4432176 w 4432176"/>
              <a:gd name="connsiteY9" fmla="*/ 0 h 2091109"/>
              <a:gd name="connsiteX10" fmla="*/ 4432176 w 4432176"/>
              <a:gd name="connsiteY10" fmla="*/ 2091109 h 2091109"/>
              <a:gd name="connsiteX11" fmla="*/ 0 w 4432176"/>
              <a:gd name="connsiteY11" fmla="*/ 2091109 h 209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176" h="2091109">
                <a:moveTo>
                  <a:pt x="0" y="0"/>
                </a:moveTo>
                <a:lnTo>
                  <a:pt x="798535" y="0"/>
                </a:lnTo>
                <a:lnTo>
                  <a:pt x="796066" y="16175"/>
                </a:lnTo>
                <a:cubicBezTo>
                  <a:pt x="791556" y="60588"/>
                  <a:pt x="789245" y="105651"/>
                  <a:pt x="789245" y="151253"/>
                </a:cubicBezTo>
                <a:lnTo>
                  <a:pt x="789245" y="1282403"/>
                </a:lnTo>
                <a:lnTo>
                  <a:pt x="3431513" y="587513"/>
                </a:lnTo>
                <a:lnTo>
                  <a:pt x="3431513" y="151253"/>
                </a:lnTo>
                <a:cubicBezTo>
                  <a:pt x="3431513" y="105651"/>
                  <a:pt x="3429202" y="60588"/>
                  <a:pt x="3424692" y="16175"/>
                </a:cubicBezTo>
                <a:lnTo>
                  <a:pt x="3422224" y="0"/>
                </a:lnTo>
                <a:lnTo>
                  <a:pt x="4432176" y="0"/>
                </a:lnTo>
                <a:lnTo>
                  <a:pt x="4432176" y="2091109"/>
                </a:lnTo>
                <a:lnTo>
                  <a:pt x="0" y="2091109"/>
                </a:lnTo>
                <a:close/>
              </a:path>
            </a:pathLst>
          </a:custGeom>
        </p:spPr>
      </p:pic>
      <p:sp>
        <p:nvSpPr>
          <p:cNvPr id="44" name="图形 15">
            <a:extLst>
              <a:ext uri="{FF2B5EF4-FFF2-40B4-BE49-F238E27FC236}">
                <a16:creationId xmlns:a16="http://schemas.microsoft.com/office/drawing/2014/main" id="{3937D2CB-75ED-85E7-C6B5-52DC82BBCBA0}"/>
              </a:ext>
            </a:extLst>
          </p:cNvPr>
          <p:cNvSpPr/>
          <p:nvPr userDrawn="1"/>
        </p:nvSpPr>
        <p:spPr>
          <a:xfrm>
            <a:off x="667444" y="2781165"/>
            <a:ext cx="1057114" cy="528557"/>
          </a:xfrm>
          <a:custGeom>
            <a:avLst/>
            <a:gdLst>
              <a:gd name="connsiteX0" fmla="*/ 0 w 1849053"/>
              <a:gd name="connsiteY0" fmla="*/ 462263 h 924526"/>
              <a:gd name="connsiteX1" fmla="*/ 471139 w 1849053"/>
              <a:gd name="connsiteY1" fmla="*/ 417167 h 924526"/>
              <a:gd name="connsiteX2" fmla="*/ 70367 w 1849053"/>
              <a:gd name="connsiteY2" fmla="*/ 285371 h 924526"/>
              <a:gd name="connsiteX3" fmla="*/ 540170 w 1849053"/>
              <a:gd name="connsiteY3" fmla="*/ 333857 h 924526"/>
              <a:gd name="connsiteX4" fmla="*/ 270784 w 1849053"/>
              <a:gd name="connsiteY4" fmla="*/ 135392 h 924526"/>
              <a:gd name="connsiteX5" fmla="*/ 667714 w 1849053"/>
              <a:gd name="connsiteY5" fmla="*/ 270085 h 924526"/>
              <a:gd name="connsiteX6" fmla="*/ 570720 w 1849053"/>
              <a:gd name="connsiteY6" fmla="*/ 35194 h 924526"/>
              <a:gd name="connsiteX7" fmla="*/ 834354 w 1849053"/>
              <a:gd name="connsiteY7" fmla="*/ 235569 h 924526"/>
              <a:gd name="connsiteX8" fmla="*/ 924527 w 1849053"/>
              <a:gd name="connsiteY8" fmla="*/ 0 h 924526"/>
              <a:gd name="connsiteX9" fmla="*/ 1014699 w 1849053"/>
              <a:gd name="connsiteY9" fmla="*/ 235569 h 924526"/>
              <a:gd name="connsiteX10" fmla="*/ 1278333 w 1849053"/>
              <a:gd name="connsiteY10" fmla="*/ 35194 h 924526"/>
              <a:gd name="connsiteX11" fmla="*/ 1181339 w 1849053"/>
              <a:gd name="connsiteY11" fmla="*/ 270085 h 924526"/>
              <a:gd name="connsiteX12" fmla="*/ 1578269 w 1849053"/>
              <a:gd name="connsiteY12" fmla="*/ 135392 h 924526"/>
              <a:gd name="connsiteX13" fmla="*/ 1308883 w 1849053"/>
              <a:gd name="connsiteY13" fmla="*/ 333857 h 924526"/>
              <a:gd name="connsiteX14" fmla="*/ 1778686 w 1849053"/>
              <a:gd name="connsiteY14" fmla="*/ 285371 h 924526"/>
              <a:gd name="connsiteX15" fmla="*/ 1377914 w 1849053"/>
              <a:gd name="connsiteY15" fmla="*/ 417167 h 924526"/>
              <a:gd name="connsiteX16" fmla="*/ 1849053 w 1849053"/>
              <a:gd name="connsiteY16" fmla="*/ 462263 h 924526"/>
              <a:gd name="connsiteX17" fmla="*/ 1377914 w 1849053"/>
              <a:gd name="connsiteY17" fmla="*/ 507360 h 924526"/>
              <a:gd name="connsiteX18" fmla="*/ 1778686 w 1849053"/>
              <a:gd name="connsiteY18" fmla="*/ 639156 h 924526"/>
              <a:gd name="connsiteX19" fmla="*/ 1308883 w 1849053"/>
              <a:gd name="connsiteY19" fmla="*/ 590670 h 924526"/>
              <a:gd name="connsiteX20" fmla="*/ 1578269 w 1849053"/>
              <a:gd name="connsiteY20" fmla="*/ 789135 h 924526"/>
              <a:gd name="connsiteX21" fmla="*/ 1181339 w 1849053"/>
              <a:gd name="connsiteY21" fmla="*/ 654441 h 924526"/>
              <a:gd name="connsiteX22" fmla="*/ 1278333 w 1849053"/>
              <a:gd name="connsiteY22" fmla="*/ 889333 h 924526"/>
              <a:gd name="connsiteX23" fmla="*/ 1014699 w 1849053"/>
              <a:gd name="connsiteY23" fmla="*/ 688957 h 924526"/>
              <a:gd name="connsiteX24" fmla="*/ 924527 w 1849053"/>
              <a:gd name="connsiteY24" fmla="*/ 924527 h 924526"/>
              <a:gd name="connsiteX25" fmla="*/ 834354 w 1849053"/>
              <a:gd name="connsiteY25" fmla="*/ 688957 h 924526"/>
              <a:gd name="connsiteX26" fmla="*/ 570720 w 1849053"/>
              <a:gd name="connsiteY26" fmla="*/ 889333 h 924526"/>
              <a:gd name="connsiteX27" fmla="*/ 667714 w 1849053"/>
              <a:gd name="connsiteY27" fmla="*/ 654441 h 924526"/>
              <a:gd name="connsiteX28" fmla="*/ 270784 w 1849053"/>
              <a:gd name="connsiteY28" fmla="*/ 789135 h 924526"/>
              <a:gd name="connsiteX29" fmla="*/ 540170 w 1849053"/>
              <a:gd name="connsiteY29" fmla="*/ 590670 h 924526"/>
              <a:gd name="connsiteX30" fmla="*/ 70367 w 1849053"/>
              <a:gd name="connsiteY30" fmla="*/ 639156 h 924526"/>
              <a:gd name="connsiteX31" fmla="*/ 471139 w 1849053"/>
              <a:gd name="connsiteY31" fmla="*/ 507360 h 924526"/>
              <a:gd name="connsiteX32" fmla="*/ 0 w 1849053"/>
              <a:gd name="connsiteY32" fmla="*/ 462263 h 92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49053" h="924526">
                <a:moveTo>
                  <a:pt x="0" y="462263"/>
                </a:moveTo>
                <a:lnTo>
                  <a:pt x="471139" y="417167"/>
                </a:lnTo>
                <a:lnTo>
                  <a:pt x="70367" y="285371"/>
                </a:lnTo>
                <a:lnTo>
                  <a:pt x="540170" y="333857"/>
                </a:lnTo>
                <a:lnTo>
                  <a:pt x="270784" y="135392"/>
                </a:lnTo>
                <a:lnTo>
                  <a:pt x="667714" y="270085"/>
                </a:lnTo>
                <a:lnTo>
                  <a:pt x="570720" y="35194"/>
                </a:lnTo>
                <a:lnTo>
                  <a:pt x="834354" y="235569"/>
                </a:lnTo>
                <a:lnTo>
                  <a:pt x="924527" y="0"/>
                </a:lnTo>
                <a:lnTo>
                  <a:pt x="1014699" y="235569"/>
                </a:lnTo>
                <a:lnTo>
                  <a:pt x="1278333" y="35194"/>
                </a:lnTo>
                <a:lnTo>
                  <a:pt x="1181339" y="270085"/>
                </a:lnTo>
                <a:lnTo>
                  <a:pt x="1578269" y="135392"/>
                </a:lnTo>
                <a:lnTo>
                  <a:pt x="1308883" y="333857"/>
                </a:lnTo>
                <a:lnTo>
                  <a:pt x="1778686" y="285371"/>
                </a:lnTo>
                <a:lnTo>
                  <a:pt x="1377914" y="417167"/>
                </a:lnTo>
                <a:lnTo>
                  <a:pt x="1849053" y="462263"/>
                </a:lnTo>
                <a:lnTo>
                  <a:pt x="1377914" y="507360"/>
                </a:lnTo>
                <a:lnTo>
                  <a:pt x="1778686" y="639156"/>
                </a:lnTo>
                <a:lnTo>
                  <a:pt x="1308883" y="590670"/>
                </a:lnTo>
                <a:lnTo>
                  <a:pt x="1578269" y="789135"/>
                </a:lnTo>
                <a:lnTo>
                  <a:pt x="1181339" y="654441"/>
                </a:lnTo>
                <a:lnTo>
                  <a:pt x="1278333" y="889333"/>
                </a:lnTo>
                <a:lnTo>
                  <a:pt x="1014699" y="688957"/>
                </a:lnTo>
                <a:lnTo>
                  <a:pt x="924527" y="924527"/>
                </a:lnTo>
                <a:lnTo>
                  <a:pt x="834354" y="688957"/>
                </a:lnTo>
                <a:lnTo>
                  <a:pt x="570720" y="889333"/>
                </a:lnTo>
                <a:lnTo>
                  <a:pt x="667714" y="654441"/>
                </a:lnTo>
                <a:lnTo>
                  <a:pt x="270784" y="789135"/>
                </a:lnTo>
                <a:lnTo>
                  <a:pt x="540170" y="590670"/>
                </a:lnTo>
                <a:lnTo>
                  <a:pt x="70367" y="639156"/>
                </a:lnTo>
                <a:lnTo>
                  <a:pt x="471139" y="507360"/>
                </a:lnTo>
                <a:lnTo>
                  <a:pt x="0" y="462263"/>
                </a:lnTo>
                <a:close/>
              </a:path>
            </a:pathLst>
          </a:custGeom>
          <a:gradFill>
            <a:gsLst>
              <a:gs pos="7000">
                <a:srgbClr val="C39DC7"/>
              </a:gs>
              <a:gs pos="100000">
                <a:srgbClr val="6D9CA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pic>
        <p:nvPicPr>
          <p:cNvPr id="45" name="图片 44" descr="床上有枕头&#10;&#10;中度可信度描述已自动生成">
            <a:extLst>
              <a:ext uri="{FF2B5EF4-FFF2-40B4-BE49-F238E27FC236}">
                <a16:creationId xmlns:a16="http://schemas.microsoft.com/office/drawing/2014/main" id="{1A918218-EBA7-E288-2E28-F281FE77221E}"/>
              </a:ext>
            </a:extLst>
          </p:cNvPr>
          <p:cNvPicPr>
            <a:picLocks noChangeAspect="1"/>
          </p:cNvPicPr>
          <p:nvPr userDrawn="1"/>
        </p:nvPicPr>
        <p:blipFill>
          <a:blip r:embed="rId6">
            <a:extLst>
              <a:ext uri="{28A0092B-C50C-407E-A947-70E740481C1C}">
                <a14:useLocalDpi xmlns:a14="http://schemas.microsoft.com/office/drawing/2010/main" val="0"/>
              </a:ext>
            </a:extLst>
          </a:blip>
          <a:srcRect l="25493" t="29203" r="8645" b="2482"/>
          <a:stretch>
            <a:fillRect/>
          </a:stretch>
        </p:blipFill>
        <p:spPr>
          <a:xfrm>
            <a:off x="7015091" y="2474449"/>
            <a:ext cx="1764636" cy="2440460"/>
          </a:xfrm>
          <a:custGeom>
            <a:avLst/>
            <a:gdLst>
              <a:gd name="connsiteX0" fmla="*/ 882318 w 1764636"/>
              <a:gd name="connsiteY0" fmla="*/ 0 h 2440460"/>
              <a:gd name="connsiteX1" fmla="*/ 1764636 w 1764636"/>
              <a:gd name="connsiteY1" fmla="*/ 1220230 h 2440460"/>
              <a:gd name="connsiteX2" fmla="*/ 882318 w 1764636"/>
              <a:gd name="connsiteY2" fmla="*/ 2440460 h 2440460"/>
              <a:gd name="connsiteX3" fmla="*/ 0 w 1764636"/>
              <a:gd name="connsiteY3" fmla="*/ 1220230 h 2440460"/>
              <a:gd name="connsiteX4" fmla="*/ 882318 w 1764636"/>
              <a:gd name="connsiteY4" fmla="*/ 0 h 24404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4636" h="2440460">
                <a:moveTo>
                  <a:pt x="882318" y="0"/>
                </a:moveTo>
                <a:cubicBezTo>
                  <a:pt x="1369609" y="0"/>
                  <a:pt x="1764636" y="546316"/>
                  <a:pt x="1764636" y="1220230"/>
                </a:cubicBezTo>
                <a:cubicBezTo>
                  <a:pt x="1764636" y="1894144"/>
                  <a:pt x="1369609" y="2440460"/>
                  <a:pt x="882318" y="2440460"/>
                </a:cubicBezTo>
                <a:cubicBezTo>
                  <a:pt x="395027" y="2440460"/>
                  <a:pt x="0" y="1894144"/>
                  <a:pt x="0" y="1220230"/>
                </a:cubicBezTo>
                <a:cubicBezTo>
                  <a:pt x="0" y="546316"/>
                  <a:pt x="395027" y="0"/>
                  <a:pt x="882318" y="0"/>
                </a:cubicBezTo>
                <a:close/>
              </a:path>
            </a:pathLst>
          </a:custGeom>
          <a:ln w="6350">
            <a:solidFill>
              <a:srgbClr val="485368"/>
            </a:solidFill>
          </a:ln>
        </p:spPr>
      </p:pic>
      <p:pic>
        <p:nvPicPr>
          <p:cNvPr id="46" name="图片 45">
            <a:extLst>
              <a:ext uri="{FF2B5EF4-FFF2-40B4-BE49-F238E27FC236}">
                <a16:creationId xmlns:a16="http://schemas.microsoft.com/office/drawing/2014/main" id="{04ADAF3B-502D-CF55-CFC0-0466150BF845}"/>
              </a:ext>
            </a:extLst>
          </p:cNvPr>
          <p:cNvPicPr>
            <a:picLocks noChangeAspect="1"/>
          </p:cNvPicPr>
          <p:nvPr userDrawn="1"/>
        </p:nvPicPr>
        <p:blipFill>
          <a:blip r:embed="rId5"/>
          <a:srcRect/>
          <a:stretch>
            <a:fillRect/>
          </a:stretch>
        </p:blipFill>
        <p:spPr>
          <a:xfrm rot="2171909">
            <a:off x="6377298" y="3231890"/>
            <a:ext cx="2854574" cy="1289166"/>
          </a:xfrm>
          <a:custGeom>
            <a:avLst/>
            <a:gdLst>
              <a:gd name="connsiteX0" fmla="*/ 0 w 4432176"/>
              <a:gd name="connsiteY0" fmla="*/ 0 h 2091109"/>
              <a:gd name="connsiteX1" fmla="*/ 798535 w 4432176"/>
              <a:gd name="connsiteY1" fmla="*/ 0 h 2091109"/>
              <a:gd name="connsiteX2" fmla="*/ 796066 w 4432176"/>
              <a:gd name="connsiteY2" fmla="*/ 16175 h 2091109"/>
              <a:gd name="connsiteX3" fmla="*/ 789245 w 4432176"/>
              <a:gd name="connsiteY3" fmla="*/ 151253 h 2091109"/>
              <a:gd name="connsiteX4" fmla="*/ 789245 w 4432176"/>
              <a:gd name="connsiteY4" fmla="*/ 1282403 h 2091109"/>
              <a:gd name="connsiteX5" fmla="*/ 3431513 w 4432176"/>
              <a:gd name="connsiteY5" fmla="*/ 587513 h 2091109"/>
              <a:gd name="connsiteX6" fmla="*/ 3431513 w 4432176"/>
              <a:gd name="connsiteY6" fmla="*/ 151253 h 2091109"/>
              <a:gd name="connsiteX7" fmla="*/ 3424692 w 4432176"/>
              <a:gd name="connsiteY7" fmla="*/ 16175 h 2091109"/>
              <a:gd name="connsiteX8" fmla="*/ 3422224 w 4432176"/>
              <a:gd name="connsiteY8" fmla="*/ 0 h 2091109"/>
              <a:gd name="connsiteX9" fmla="*/ 4432176 w 4432176"/>
              <a:gd name="connsiteY9" fmla="*/ 0 h 2091109"/>
              <a:gd name="connsiteX10" fmla="*/ 4432176 w 4432176"/>
              <a:gd name="connsiteY10" fmla="*/ 2091109 h 2091109"/>
              <a:gd name="connsiteX11" fmla="*/ 0 w 4432176"/>
              <a:gd name="connsiteY11" fmla="*/ 2091109 h 209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176" h="2091109">
                <a:moveTo>
                  <a:pt x="0" y="0"/>
                </a:moveTo>
                <a:lnTo>
                  <a:pt x="798535" y="0"/>
                </a:lnTo>
                <a:lnTo>
                  <a:pt x="796066" y="16175"/>
                </a:lnTo>
                <a:cubicBezTo>
                  <a:pt x="791556" y="60588"/>
                  <a:pt x="789245" y="105651"/>
                  <a:pt x="789245" y="151253"/>
                </a:cubicBezTo>
                <a:lnTo>
                  <a:pt x="789245" y="1282403"/>
                </a:lnTo>
                <a:lnTo>
                  <a:pt x="3431513" y="587513"/>
                </a:lnTo>
                <a:lnTo>
                  <a:pt x="3431513" y="151253"/>
                </a:lnTo>
                <a:cubicBezTo>
                  <a:pt x="3431513" y="105651"/>
                  <a:pt x="3429202" y="60588"/>
                  <a:pt x="3424692" y="16175"/>
                </a:cubicBezTo>
                <a:lnTo>
                  <a:pt x="3422224" y="0"/>
                </a:lnTo>
                <a:lnTo>
                  <a:pt x="4432176" y="0"/>
                </a:lnTo>
                <a:lnTo>
                  <a:pt x="4432176" y="2091109"/>
                </a:lnTo>
                <a:lnTo>
                  <a:pt x="0" y="2091109"/>
                </a:lnTo>
                <a:close/>
              </a:path>
            </a:pathLst>
          </a:custGeom>
        </p:spPr>
      </p:pic>
      <p:pic>
        <p:nvPicPr>
          <p:cNvPr id="47" name="图片 46">
            <a:extLst>
              <a:ext uri="{FF2B5EF4-FFF2-40B4-BE49-F238E27FC236}">
                <a16:creationId xmlns:a16="http://schemas.microsoft.com/office/drawing/2014/main" id="{A89F7200-5457-5CF6-276F-A3508FE6C4B6}"/>
              </a:ext>
            </a:extLst>
          </p:cNvPr>
          <p:cNvPicPr>
            <a:picLocks noChangeAspect="1"/>
          </p:cNvPicPr>
          <p:nvPr userDrawn="1"/>
        </p:nvPicPr>
        <p:blipFill>
          <a:blip r:embed="rId5"/>
          <a:srcRect/>
          <a:stretch>
            <a:fillRect/>
          </a:stretch>
        </p:blipFill>
        <p:spPr>
          <a:xfrm>
            <a:off x="6535106" y="3329002"/>
            <a:ext cx="2854574" cy="1289166"/>
          </a:xfrm>
          <a:custGeom>
            <a:avLst/>
            <a:gdLst>
              <a:gd name="connsiteX0" fmla="*/ 0 w 4432176"/>
              <a:gd name="connsiteY0" fmla="*/ 0 h 2091109"/>
              <a:gd name="connsiteX1" fmla="*/ 798535 w 4432176"/>
              <a:gd name="connsiteY1" fmla="*/ 0 h 2091109"/>
              <a:gd name="connsiteX2" fmla="*/ 796066 w 4432176"/>
              <a:gd name="connsiteY2" fmla="*/ 16175 h 2091109"/>
              <a:gd name="connsiteX3" fmla="*/ 789245 w 4432176"/>
              <a:gd name="connsiteY3" fmla="*/ 151253 h 2091109"/>
              <a:gd name="connsiteX4" fmla="*/ 789245 w 4432176"/>
              <a:gd name="connsiteY4" fmla="*/ 1282403 h 2091109"/>
              <a:gd name="connsiteX5" fmla="*/ 3431513 w 4432176"/>
              <a:gd name="connsiteY5" fmla="*/ 587513 h 2091109"/>
              <a:gd name="connsiteX6" fmla="*/ 3431513 w 4432176"/>
              <a:gd name="connsiteY6" fmla="*/ 151253 h 2091109"/>
              <a:gd name="connsiteX7" fmla="*/ 3424692 w 4432176"/>
              <a:gd name="connsiteY7" fmla="*/ 16175 h 2091109"/>
              <a:gd name="connsiteX8" fmla="*/ 3422224 w 4432176"/>
              <a:gd name="connsiteY8" fmla="*/ 0 h 2091109"/>
              <a:gd name="connsiteX9" fmla="*/ 4432176 w 4432176"/>
              <a:gd name="connsiteY9" fmla="*/ 0 h 2091109"/>
              <a:gd name="connsiteX10" fmla="*/ 4432176 w 4432176"/>
              <a:gd name="connsiteY10" fmla="*/ 2091109 h 2091109"/>
              <a:gd name="connsiteX11" fmla="*/ 0 w 4432176"/>
              <a:gd name="connsiteY11" fmla="*/ 2091109 h 20911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432176" h="2091109">
                <a:moveTo>
                  <a:pt x="0" y="0"/>
                </a:moveTo>
                <a:lnTo>
                  <a:pt x="798535" y="0"/>
                </a:lnTo>
                <a:lnTo>
                  <a:pt x="796066" y="16175"/>
                </a:lnTo>
                <a:cubicBezTo>
                  <a:pt x="791556" y="60588"/>
                  <a:pt x="789245" y="105651"/>
                  <a:pt x="789245" y="151253"/>
                </a:cubicBezTo>
                <a:lnTo>
                  <a:pt x="789245" y="1282403"/>
                </a:lnTo>
                <a:lnTo>
                  <a:pt x="3431513" y="587513"/>
                </a:lnTo>
                <a:lnTo>
                  <a:pt x="3431513" y="151253"/>
                </a:lnTo>
                <a:cubicBezTo>
                  <a:pt x="3431513" y="105651"/>
                  <a:pt x="3429202" y="60588"/>
                  <a:pt x="3424692" y="16175"/>
                </a:cubicBezTo>
                <a:lnTo>
                  <a:pt x="3422224" y="0"/>
                </a:lnTo>
                <a:lnTo>
                  <a:pt x="4432176" y="0"/>
                </a:lnTo>
                <a:lnTo>
                  <a:pt x="4432176" y="2091109"/>
                </a:lnTo>
                <a:lnTo>
                  <a:pt x="0" y="2091109"/>
                </a:lnTo>
                <a:close/>
              </a:path>
            </a:pathLst>
          </a:custGeom>
        </p:spPr>
      </p:pic>
      <p:sp>
        <p:nvSpPr>
          <p:cNvPr id="48" name="图形 15">
            <a:extLst>
              <a:ext uri="{FF2B5EF4-FFF2-40B4-BE49-F238E27FC236}">
                <a16:creationId xmlns:a16="http://schemas.microsoft.com/office/drawing/2014/main" id="{78ED013B-522B-2B0F-7BCF-7BFAC900123E}"/>
              </a:ext>
            </a:extLst>
          </p:cNvPr>
          <p:cNvSpPr/>
          <p:nvPr userDrawn="1"/>
        </p:nvSpPr>
        <p:spPr>
          <a:xfrm>
            <a:off x="6552094" y="2781165"/>
            <a:ext cx="1057114" cy="528557"/>
          </a:xfrm>
          <a:custGeom>
            <a:avLst/>
            <a:gdLst>
              <a:gd name="connsiteX0" fmla="*/ 0 w 1849053"/>
              <a:gd name="connsiteY0" fmla="*/ 462263 h 924526"/>
              <a:gd name="connsiteX1" fmla="*/ 471139 w 1849053"/>
              <a:gd name="connsiteY1" fmla="*/ 417167 h 924526"/>
              <a:gd name="connsiteX2" fmla="*/ 70367 w 1849053"/>
              <a:gd name="connsiteY2" fmla="*/ 285371 h 924526"/>
              <a:gd name="connsiteX3" fmla="*/ 540170 w 1849053"/>
              <a:gd name="connsiteY3" fmla="*/ 333857 h 924526"/>
              <a:gd name="connsiteX4" fmla="*/ 270784 w 1849053"/>
              <a:gd name="connsiteY4" fmla="*/ 135392 h 924526"/>
              <a:gd name="connsiteX5" fmla="*/ 667714 w 1849053"/>
              <a:gd name="connsiteY5" fmla="*/ 270085 h 924526"/>
              <a:gd name="connsiteX6" fmla="*/ 570720 w 1849053"/>
              <a:gd name="connsiteY6" fmla="*/ 35194 h 924526"/>
              <a:gd name="connsiteX7" fmla="*/ 834354 w 1849053"/>
              <a:gd name="connsiteY7" fmla="*/ 235569 h 924526"/>
              <a:gd name="connsiteX8" fmla="*/ 924527 w 1849053"/>
              <a:gd name="connsiteY8" fmla="*/ 0 h 924526"/>
              <a:gd name="connsiteX9" fmla="*/ 1014699 w 1849053"/>
              <a:gd name="connsiteY9" fmla="*/ 235569 h 924526"/>
              <a:gd name="connsiteX10" fmla="*/ 1278333 w 1849053"/>
              <a:gd name="connsiteY10" fmla="*/ 35194 h 924526"/>
              <a:gd name="connsiteX11" fmla="*/ 1181339 w 1849053"/>
              <a:gd name="connsiteY11" fmla="*/ 270085 h 924526"/>
              <a:gd name="connsiteX12" fmla="*/ 1578269 w 1849053"/>
              <a:gd name="connsiteY12" fmla="*/ 135392 h 924526"/>
              <a:gd name="connsiteX13" fmla="*/ 1308883 w 1849053"/>
              <a:gd name="connsiteY13" fmla="*/ 333857 h 924526"/>
              <a:gd name="connsiteX14" fmla="*/ 1778686 w 1849053"/>
              <a:gd name="connsiteY14" fmla="*/ 285371 h 924526"/>
              <a:gd name="connsiteX15" fmla="*/ 1377914 w 1849053"/>
              <a:gd name="connsiteY15" fmla="*/ 417167 h 924526"/>
              <a:gd name="connsiteX16" fmla="*/ 1849053 w 1849053"/>
              <a:gd name="connsiteY16" fmla="*/ 462263 h 924526"/>
              <a:gd name="connsiteX17" fmla="*/ 1377914 w 1849053"/>
              <a:gd name="connsiteY17" fmla="*/ 507360 h 924526"/>
              <a:gd name="connsiteX18" fmla="*/ 1778686 w 1849053"/>
              <a:gd name="connsiteY18" fmla="*/ 639156 h 924526"/>
              <a:gd name="connsiteX19" fmla="*/ 1308883 w 1849053"/>
              <a:gd name="connsiteY19" fmla="*/ 590670 h 924526"/>
              <a:gd name="connsiteX20" fmla="*/ 1578269 w 1849053"/>
              <a:gd name="connsiteY20" fmla="*/ 789135 h 924526"/>
              <a:gd name="connsiteX21" fmla="*/ 1181339 w 1849053"/>
              <a:gd name="connsiteY21" fmla="*/ 654441 h 924526"/>
              <a:gd name="connsiteX22" fmla="*/ 1278333 w 1849053"/>
              <a:gd name="connsiteY22" fmla="*/ 889333 h 924526"/>
              <a:gd name="connsiteX23" fmla="*/ 1014699 w 1849053"/>
              <a:gd name="connsiteY23" fmla="*/ 688957 h 924526"/>
              <a:gd name="connsiteX24" fmla="*/ 924527 w 1849053"/>
              <a:gd name="connsiteY24" fmla="*/ 924527 h 924526"/>
              <a:gd name="connsiteX25" fmla="*/ 834354 w 1849053"/>
              <a:gd name="connsiteY25" fmla="*/ 688957 h 924526"/>
              <a:gd name="connsiteX26" fmla="*/ 570720 w 1849053"/>
              <a:gd name="connsiteY26" fmla="*/ 889333 h 924526"/>
              <a:gd name="connsiteX27" fmla="*/ 667714 w 1849053"/>
              <a:gd name="connsiteY27" fmla="*/ 654441 h 924526"/>
              <a:gd name="connsiteX28" fmla="*/ 270784 w 1849053"/>
              <a:gd name="connsiteY28" fmla="*/ 789135 h 924526"/>
              <a:gd name="connsiteX29" fmla="*/ 540170 w 1849053"/>
              <a:gd name="connsiteY29" fmla="*/ 590670 h 924526"/>
              <a:gd name="connsiteX30" fmla="*/ 70367 w 1849053"/>
              <a:gd name="connsiteY30" fmla="*/ 639156 h 924526"/>
              <a:gd name="connsiteX31" fmla="*/ 471139 w 1849053"/>
              <a:gd name="connsiteY31" fmla="*/ 507360 h 924526"/>
              <a:gd name="connsiteX32" fmla="*/ 0 w 1849053"/>
              <a:gd name="connsiteY32" fmla="*/ 462263 h 92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849053" h="924526">
                <a:moveTo>
                  <a:pt x="0" y="462263"/>
                </a:moveTo>
                <a:lnTo>
                  <a:pt x="471139" y="417167"/>
                </a:lnTo>
                <a:lnTo>
                  <a:pt x="70367" y="285371"/>
                </a:lnTo>
                <a:lnTo>
                  <a:pt x="540170" y="333857"/>
                </a:lnTo>
                <a:lnTo>
                  <a:pt x="270784" y="135392"/>
                </a:lnTo>
                <a:lnTo>
                  <a:pt x="667714" y="270085"/>
                </a:lnTo>
                <a:lnTo>
                  <a:pt x="570720" y="35194"/>
                </a:lnTo>
                <a:lnTo>
                  <a:pt x="834354" y="235569"/>
                </a:lnTo>
                <a:lnTo>
                  <a:pt x="924527" y="0"/>
                </a:lnTo>
                <a:lnTo>
                  <a:pt x="1014699" y="235569"/>
                </a:lnTo>
                <a:lnTo>
                  <a:pt x="1278333" y="35194"/>
                </a:lnTo>
                <a:lnTo>
                  <a:pt x="1181339" y="270085"/>
                </a:lnTo>
                <a:lnTo>
                  <a:pt x="1578269" y="135392"/>
                </a:lnTo>
                <a:lnTo>
                  <a:pt x="1308883" y="333857"/>
                </a:lnTo>
                <a:lnTo>
                  <a:pt x="1778686" y="285371"/>
                </a:lnTo>
                <a:lnTo>
                  <a:pt x="1377914" y="417167"/>
                </a:lnTo>
                <a:lnTo>
                  <a:pt x="1849053" y="462263"/>
                </a:lnTo>
                <a:lnTo>
                  <a:pt x="1377914" y="507360"/>
                </a:lnTo>
                <a:lnTo>
                  <a:pt x="1778686" y="639156"/>
                </a:lnTo>
                <a:lnTo>
                  <a:pt x="1308883" y="590670"/>
                </a:lnTo>
                <a:lnTo>
                  <a:pt x="1578269" y="789135"/>
                </a:lnTo>
                <a:lnTo>
                  <a:pt x="1181339" y="654441"/>
                </a:lnTo>
                <a:lnTo>
                  <a:pt x="1278333" y="889333"/>
                </a:lnTo>
                <a:lnTo>
                  <a:pt x="1014699" y="688957"/>
                </a:lnTo>
                <a:lnTo>
                  <a:pt x="924527" y="924527"/>
                </a:lnTo>
                <a:lnTo>
                  <a:pt x="834354" y="688957"/>
                </a:lnTo>
                <a:lnTo>
                  <a:pt x="570720" y="889333"/>
                </a:lnTo>
                <a:lnTo>
                  <a:pt x="667714" y="654441"/>
                </a:lnTo>
                <a:lnTo>
                  <a:pt x="270784" y="789135"/>
                </a:lnTo>
                <a:lnTo>
                  <a:pt x="540170" y="590670"/>
                </a:lnTo>
                <a:lnTo>
                  <a:pt x="70367" y="639156"/>
                </a:lnTo>
                <a:lnTo>
                  <a:pt x="471139" y="507360"/>
                </a:lnTo>
                <a:lnTo>
                  <a:pt x="0" y="462263"/>
                </a:lnTo>
                <a:close/>
              </a:path>
            </a:pathLst>
          </a:custGeom>
          <a:gradFill>
            <a:gsLst>
              <a:gs pos="7000">
                <a:srgbClr val="C39DC7"/>
              </a:gs>
              <a:gs pos="100000">
                <a:srgbClr val="6D9CAC"/>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Tree>
    <p:extLst>
      <p:ext uri="{BB962C8B-B14F-4D97-AF65-F5344CB8AC3E}">
        <p14:creationId xmlns:p14="http://schemas.microsoft.com/office/powerpoint/2010/main" val="217431506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A6C7AF-07D1-84BF-DAB9-A4930290E4ED}"/>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443C09B5-D8A9-CED6-BFEA-C1E68A3E1049}"/>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4" name="页脚占位符 3">
            <a:extLst>
              <a:ext uri="{FF2B5EF4-FFF2-40B4-BE49-F238E27FC236}">
                <a16:creationId xmlns:a16="http://schemas.microsoft.com/office/drawing/2014/main" id="{9C4EA2ED-93E4-0D8D-81D1-C30CF173B549}"/>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BF33291F-32D4-F1EB-455C-F225E1D5AD5D}"/>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6" name="图片 5" descr="海上的风景&#10;&#10;描述已自动生成">
            <a:extLst>
              <a:ext uri="{FF2B5EF4-FFF2-40B4-BE49-F238E27FC236}">
                <a16:creationId xmlns:a16="http://schemas.microsoft.com/office/drawing/2014/main" id="{90DF9BE2-7356-B901-F99C-02BF1264E32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直接连接符 6">
            <a:extLst>
              <a:ext uri="{FF2B5EF4-FFF2-40B4-BE49-F238E27FC236}">
                <a16:creationId xmlns:a16="http://schemas.microsoft.com/office/drawing/2014/main" id="{C8F47A11-6AAB-A20A-AA54-D44C535F7BA5}"/>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D0B68403-CB39-554E-DFB0-97190070DB52}"/>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9FB08DC3-9FDF-5086-C942-87702BF4241C}"/>
              </a:ext>
            </a:extLst>
          </p:cNvPr>
          <p:cNvSpPr txBox="1"/>
          <p:nvPr userDrawn="1"/>
        </p:nvSpPr>
        <p:spPr>
          <a:xfrm>
            <a:off x="1380710" y="435512"/>
            <a:ext cx="5907952" cy="1569660"/>
          </a:xfrm>
          <a:prstGeom prst="rect">
            <a:avLst/>
          </a:prstGeom>
          <a:noFill/>
        </p:spPr>
        <p:txBody>
          <a:bodyPr wrap="square" rtlCol="0">
            <a:spAutoFit/>
          </a:bodyPr>
          <a:lstStyle/>
          <a:p>
            <a:r>
              <a:rPr lang="zh-CN" altLang="en-US" sz="48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存在问题</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  EXISTING PROBLEMS</a:t>
            </a:r>
            <a:endParaRPr lang="zh-CN" altLang="en-US"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a:p>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 name="椭圆 9">
            <a:extLst>
              <a:ext uri="{FF2B5EF4-FFF2-40B4-BE49-F238E27FC236}">
                <a16:creationId xmlns:a16="http://schemas.microsoft.com/office/drawing/2014/main" id="{5BED3DA8-8C53-99AA-C574-053D67F1364D}"/>
              </a:ext>
            </a:extLst>
          </p:cNvPr>
          <p:cNvSpPr/>
          <p:nvPr userDrawn="1"/>
        </p:nvSpPr>
        <p:spPr>
          <a:xfrm>
            <a:off x="661525" y="629727"/>
            <a:ext cx="409109" cy="409109"/>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CECB66BA-374C-3A77-DF88-E65BCB849958}"/>
              </a:ext>
            </a:extLst>
          </p:cNvPr>
          <p:cNvSpPr/>
          <p:nvPr userDrawn="1"/>
        </p:nvSpPr>
        <p:spPr>
          <a:xfrm>
            <a:off x="947397" y="629727"/>
            <a:ext cx="409109" cy="409109"/>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3343840C-06D8-327D-94D8-35900CED863A}"/>
              </a:ext>
            </a:extLst>
          </p:cNvPr>
          <p:cNvSpPr txBox="1"/>
          <p:nvPr userDrawn="1"/>
        </p:nvSpPr>
        <p:spPr>
          <a:xfrm>
            <a:off x="10272938" y="681938"/>
            <a:ext cx="1478776" cy="303225"/>
          </a:xfrm>
          <a:prstGeom prst="rect">
            <a:avLst/>
          </a:prstGeom>
          <a:noFill/>
        </p:spPr>
        <p:txBody>
          <a:bodyPr wrap="square" rtlCol="0">
            <a:spAutoFit/>
          </a:bodyPr>
          <a:lstStyle/>
          <a:p>
            <a:pPr>
              <a:lnSpc>
                <a:spcPct val="120000"/>
              </a:lnSpc>
            </a:pPr>
            <a:r>
              <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DESIGN BY </a:t>
            </a:r>
            <a:r>
              <a:rPr lang="zh-CN" altLang="en-US"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不贰</a:t>
            </a:r>
            <a:endPar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 name="缺角矩形 12">
            <a:extLst>
              <a:ext uri="{FF2B5EF4-FFF2-40B4-BE49-F238E27FC236}">
                <a16:creationId xmlns:a16="http://schemas.microsoft.com/office/drawing/2014/main" id="{D993A78C-4036-FA2B-0E13-F70FCD370CD4}"/>
              </a:ext>
            </a:extLst>
          </p:cNvPr>
          <p:cNvSpPr/>
          <p:nvPr userDrawn="1"/>
        </p:nvSpPr>
        <p:spPr>
          <a:xfrm rot="5400000">
            <a:off x="10147966" y="764746"/>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45B3EE60-8B8F-9961-BDE7-2138A4EB2074}"/>
              </a:ext>
            </a:extLst>
          </p:cNvPr>
          <p:cNvCxnSpPr>
            <a:cxnSpLocks/>
          </p:cNvCxnSpPr>
          <p:nvPr userDrawn="1"/>
        </p:nvCxnSpPr>
        <p:spPr>
          <a:xfrm>
            <a:off x="541066" y="62489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C6268673-AB24-8020-26D9-E401FD52AB11}"/>
              </a:ext>
            </a:extLst>
          </p:cNvPr>
          <p:cNvSpPr txBox="1"/>
          <p:nvPr userDrawn="1"/>
        </p:nvSpPr>
        <p:spPr>
          <a:xfrm>
            <a:off x="9271952" y="6347515"/>
            <a:ext cx="2387192"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THREE</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grpSp>
        <p:nvGrpSpPr>
          <p:cNvPr id="16" name="组合 15">
            <a:extLst>
              <a:ext uri="{FF2B5EF4-FFF2-40B4-BE49-F238E27FC236}">
                <a16:creationId xmlns:a16="http://schemas.microsoft.com/office/drawing/2014/main" id="{AB3AFFB6-6E4E-704F-0F06-47FB7DFC594E}"/>
              </a:ext>
            </a:extLst>
          </p:cNvPr>
          <p:cNvGrpSpPr/>
          <p:nvPr userDrawn="1"/>
        </p:nvGrpSpPr>
        <p:grpSpPr>
          <a:xfrm>
            <a:off x="661525" y="6382425"/>
            <a:ext cx="791259" cy="376183"/>
            <a:chOff x="10400002" y="574822"/>
            <a:chExt cx="1157030" cy="550079"/>
          </a:xfrm>
        </p:grpSpPr>
        <p:sp>
          <p:nvSpPr>
            <p:cNvPr id="17" name="缺角矩形 16">
              <a:extLst>
                <a:ext uri="{FF2B5EF4-FFF2-40B4-BE49-F238E27FC236}">
                  <a16:creationId xmlns:a16="http://schemas.microsoft.com/office/drawing/2014/main" id="{469C004E-0A1E-2661-3F5D-D5ACD2EB0F16}"/>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缺角矩形 17">
              <a:extLst>
                <a:ext uri="{FF2B5EF4-FFF2-40B4-BE49-F238E27FC236}">
                  <a16:creationId xmlns:a16="http://schemas.microsoft.com/office/drawing/2014/main" id="{F2F911CC-2A63-5C21-EDC8-23AF98451A45}"/>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211463F6-9BC7-CA1A-CE62-C258E4ECED4A}"/>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缺角矩形 19">
              <a:extLst>
                <a:ext uri="{FF2B5EF4-FFF2-40B4-BE49-F238E27FC236}">
                  <a16:creationId xmlns:a16="http://schemas.microsoft.com/office/drawing/2014/main" id="{6A74F9C5-8BF2-B132-CA3A-7975B84857EE}"/>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圆角 20">
            <a:extLst>
              <a:ext uri="{FF2B5EF4-FFF2-40B4-BE49-F238E27FC236}">
                <a16:creationId xmlns:a16="http://schemas.microsoft.com/office/drawing/2014/main" id="{6D04CD6B-E272-7B9E-529D-85716C1E4D80}"/>
              </a:ext>
            </a:extLst>
          </p:cNvPr>
          <p:cNvSpPr/>
          <p:nvPr userDrawn="1"/>
        </p:nvSpPr>
        <p:spPr>
          <a:xfrm>
            <a:off x="2019588" y="4214643"/>
            <a:ext cx="2066047" cy="372134"/>
          </a:xfrm>
          <a:prstGeom prst="roundRect">
            <a:avLst>
              <a:gd name="adj" fmla="val 50000"/>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BACA020D-BFD6-0448-901D-5E5FCFC448DC}"/>
              </a:ext>
            </a:extLst>
          </p:cNvPr>
          <p:cNvSpPr txBox="1"/>
          <p:nvPr userDrawn="1"/>
        </p:nvSpPr>
        <p:spPr>
          <a:xfrm>
            <a:off x="2127574" y="4223355"/>
            <a:ext cx="1917247"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电子化程度不高</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3" name="文本框 22">
            <a:extLst>
              <a:ext uri="{FF2B5EF4-FFF2-40B4-BE49-F238E27FC236}">
                <a16:creationId xmlns:a16="http://schemas.microsoft.com/office/drawing/2014/main" id="{2144A889-D79B-FB9B-A4F8-D8336FE50352}"/>
              </a:ext>
            </a:extLst>
          </p:cNvPr>
          <p:cNvSpPr txBox="1"/>
          <p:nvPr userDrawn="1"/>
        </p:nvSpPr>
        <p:spPr>
          <a:xfrm>
            <a:off x="2127056" y="4644481"/>
            <a:ext cx="3676377" cy="746423"/>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纸质档案由于材质问题，不便于保管保存。电子档案可以有效的避免这个问题，以及便于档案的后期调阅以及借鉴。</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4" name="图形 47">
            <a:extLst>
              <a:ext uri="{FF2B5EF4-FFF2-40B4-BE49-F238E27FC236}">
                <a16:creationId xmlns:a16="http://schemas.microsoft.com/office/drawing/2014/main" id="{76FDC843-5FAC-DEA1-A1FB-66C580C7E78A}"/>
              </a:ext>
            </a:extLst>
          </p:cNvPr>
          <p:cNvGrpSpPr/>
          <p:nvPr userDrawn="1"/>
        </p:nvGrpSpPr>
        <p:grpSpPr>
          <a:xfrm rot="19839992">
            <a:off x="4112964" y="5352542"/>
            <a:ext cx="734785" cy="367392"/>
            <a:chOff x="4112964" y="5352542"/>
            <a:chExt cx="734785" cy="367392"/>
          </a:xfrm>
          <a:noFill/>
        </p:grpSpPr>
        <p:sp>
          <p:nvSpPr>
            <p:cNvPr id="25" name="任意多边形: 形状 24">
              <a:extLst>
                <a:ext uri="{FF2B5EF4-FFF2-40B4-BE49-F238E27FC236}">
                  <a16:creationId xmlns:a16="http://schemas.microsoft.com/office/drawing/2014/main" id="{0B1EBB68-78B6-8C17-AFB4-77D929290610}"/>
                </a:ext>
              </a:extLst>
            </p:cNvPr>
            <p:cNvSpPr/>
            <p:nvPr/>
          </p:nvSpPr>
          <p:spPr>
            <a:xfrm>
              <a:off x="4112964" y="5352542"/>
              <a:ext cx="734785" cy="244928"/>
            </a:xfrm>
            <a:custGeom>
              <a:avLst/>
              <a:gdLst>
                <a:gd name="connsiteX0" fmla="*/ 734785 w 734785"/>
                <a:gd name="connsiteY0" fmla="*/ 122464 h 244928"/>
                <a:gd name="connsiteX1" fmla="*/ 367393 w 734785"/>
                <a:gd name="connsiteY1" fmla="*/ 244928 h 244928"/>
                <a:gd name="connsiteX2" fmla="*/ 0 w 734785"/>
                <a:gd name="connsiteY2" fmla="*/ 122464 h 244928"/>
                <a:gd name="connsiteX3" fmla="*/ 367393 w 734785"/>
                <a:gd name="connsiteY3" fmla="*/ 0 h 244928"/>
                <a:gd name="connsiteX4" fmla="*/ 734785 w 734785"/>
                <a:gd name="connsiteY4" fmla="*/ 122464 h 24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244928">
                  <a:moveTo>
                    <a:pt x="734785" y="122464"/>
                  </a:moveTo>
                  <a:cubicBezTo>
                    <a:pt x="734785" y="190099"/>
                    <a:pt x="570298" y="244928"/>
                    <a:pt x="367393" y="244928"/>
                  </a:cubicBezTo>
                  <a:cubicBezTo>
                    <a:pt x="164487" y="244928"/>
                    <a:pt x="0" y="190099"/>
                    <a:pt x="0" y="122464"/>
                  </a:cubicBezTo>
                  <a:cubicBezTo>
                    <a:pt x="0" y="54829"/>
                    <a:pt x="164487" y="0"/>
                    <a:pt x="367393" y="0"/>
                  </a:cubicBezTo>
                  <a:cubicBezTo>
                    <a:pt x="570298" y="0"/>
                    <a:pt x="734785" y="54829"/>
                    <a:pt x="734785" y="122464"/>
                  </a:cubicBezTo>
                  <a:close/>
                </a:path>
              </a:pathLst>
            </a:custGeom>
            <a:noFill/>
            <a:ln w="8778" cap="flat">
              <a:solidFill>
                <a:srgbClr val="546078">
                  <a:alpha val="61000"/>
                </a:srgbClr>
              </a:solidFill>
              <a:prstDash val="solid"/>
              <a:miter/>
            </a:ln>
          </p:spPr>
          <p:txBody>
            <a:bodyPr rtlCol="0" anchor="ctr"/>
            <a:lstStyle/>
            <a:p>
              <a:endParaRPr lang="zh-CN" altLang="en-US"/>
            </a:p>
          </p:txBody>
        </p:sp>
        <p:sp>
          <p:nvSpPr>
            <p:cNvPr id="26" name="任意多边形: 形状 25">
              <a:extLst>
                <a:ext uri="{FF2B5EF4-FFF2-40B4-BE49-F238E27FC236}">
                  <a16:creationId xmlns:a16="http://schemas.microsoft.com/office/drawing/2014/main" id="{4817FAD2-6418-784B-14CE-5844D729FED1}"/>
                </a:ext>
              </a:extLst>
            </p:cNvPr>
            <p:cNvSpPr/>
            <p:nvPr/>
          </p:nvSpPr>
          <p:spPr>
            <a:xfrm>
              <a:off x="4112964" y="5413774"/>
              <a:ext cx="734785" cy="244928"/>
            </a:xfrm>
            <a:custGeom>
              <a:avLst/>
              <a:gdLst>
                <a:gd name="connsiteX0" fmla="*/ 734785 w 734785"/>
                <a:gd name="connsiteY0" fmla="*/ 122464 h 244928"/>
                <a:gd name="connsiteX1" fmla="*/ 367393 w 734785"/>
                <a:gd name="connsiteY1" fmla="*/ 244928 h 244928"/>
                <a:gd name="connsiteX2" fmla="*/ 0 w 734785"/>
                <a:gd name="connsiteY2" fmla="*/ 122464 h 244928"/>
                <a:gd name="connsiteX3" fmla="*/ 367393 w 734785"/>
                <a:gd name="connsiteY3" fmla="*/ 0 h 244928"/>
                <a:gd name="connsiteX4" fmla="*/ 734785 w 734785"/>
                <a:gd name="connsiteY4" fmla="*/ 122464 h 24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244928">
                  <a:moveTo>
                    <a:pt x="734785" y="122464"/>
                  </a:moveTo>
                  <a:cubicBezTo>
                    <a:pt x="734785" y="190099"/>
                    <a:pt x="570298" y="244928"/>
                    <a:pt x="367393" y="244928"/>
                  </a:cubicBezTo>
                  <a:cubicBezTo>
                    <a:pt x="164487" y="244928"/>
                    <a:pt x="0" y="190099"/>
                    <a:pt x="0" y="122464"/>
                  </a:cubicBezTo>
                  <a:cubicBezTo>
                    <a:pt x="0" y="54829"/>
                    <a:pt x="164487" y="0"/>
                    <a:pt x="367393" y="0"/>
                  </a:cubicBezTo>
                  <a:cubicBezTo>
                    <a:pt x="570298" y="0"/>
                    <a:pt x="734785" y="54829"/>
                    <a:pt x="734785" y="122464"/>
                  </a:cubicBezTo>
                  <a:close/>
                </a:path>
              </a:pathLst>
            </a:custGeom>
            <a:noFill/>
            <a:ln w="8778" cap="flat">
              <a:solidFill>
                <a:srgbClr val="546078">
                  <a:alpha val="61000"/>
                </a:srgbClr>
              </a:solidFill>
              <a:prstDash val="solid"/>
              <a:miter/>
            </a:ln>
          </p:spPr>
          <p:txBody>
            <a:bodyPr rtlCol="0" anchor="ctr"/>
            <a:lstStyle/>
            <a:p>
              <a:endParaRPr lang="zh-CN" altLang="en-US"/>
            </a:p>
          </p:txBody>
        </p:sp>
        <p:sp>
          <p:nvSpPr>
            <p:cNvPr id="27" name="任意多边形: 形状 26">
              <a:extLst>
                <a:ext uri="{FF2B5EF4-FFF2-40B4-BE49-F238E27FC236}">
                  <a16:creationId xmlns:a16="http://schemas.microsoft.com/office/drawing/2014/main" id="{5AE6E7AE-0EEC-5249-DE38-9EA4928F8051}"/>
                </a:ext>
              </a:extLst>
            </p:cNvPr>
            <p:cNvSpPr/>
            <p:nvPr/>
          </p:nvSpPr>
          <p:spPr>
            <a:xfrm>
              <a:off x="4112964" y="5475006"/>
              <a:ext cx="734785" cy="244928"/>
            </a:xfrm>
            <a:custGeom>
              <a:avLst/>
              <a:gdLst>
                <a:gd name="connsiteX0" fmla="*/ 734785 w 734785"/>
                <a:gd name="connsiteY0" fmla="*/ 122464 h 244928"/>
                <a:gd name="connsiteX1" fmla="*/ 367393 w 734785"/>
                <a:gd name="connsiteY1" fmla="*/ 244928 h 244928"/>
                <a:gd name="connsiteX2" fmla="*/ 0 w 734785"/>
                <a:gd name="connsiteY2" fmla="*/ 122464 h 244928"/>
                <a:gd name="connsiteX3" fmla="*/ 367393 w 734785"/>
                <a:gd name="connsiteY3" fmla="*/ 0 h 244928"/>
                <a:gd name="connsiteX4" fmla="*/ 734785 w 734785"/>
                <a:gd name="connsiteY4" fmla="*/ 122464 h 24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244928">
                  <a:moveTo>
                    <a:pt x="734785" y="122464"/>
                  </a:moveTo>
                  <a:cubicBezTo>
                    <a:pt x="734785" y="190099"/>
                    <a:pt x="570298" y="244928"/>
                    <a:pt x="367393" y="244928"/>
                  </a:cubicBezTo>
                  <a:cubicBezTo>
                    <a:pt x="164487" y="244928"/>
                    <a:pt x="0" y="190099"/>
                    <a:pt x="0" y="122464"/>
                  </a:cubicBezTo>
                  <a:cubicBezTo>
                    <a:pt x="0" y="54829"/>
                    <a:pt x="164487" y="0"/>
                    <a:pt x="367393" y="0"/>
                  </a:cubicBezTo>
                  <a:cubicBezTo>
                    <a:pt x="570298" y="0"/>
                    <a:pt x="734785" y="54829"/>
                    <a:pt x="734785" y="122464"/>
                  </a:cubicBezTo>
                  <a:close/>
                </a:path>
              </a:pathLst>
            </a:custGeom>
            <a:noFill/>
            <a:ln w="8778" cap="flat">
              <a:solidFill>
                <a:srgbClr val="546078">
                  <a:alpha val="61000"/>
                </a:srgbClr>
              </a:solidFill>
              <a:prstDash val="solid"/>
              <a:miter/>
            </a:ln>
          </p:spPr>
          <p:txBody>
            <a:bodyPr rtlCol="0" anchor="ctr"/>
            <a:lstStyle/>
            <a:p>
              <a:endParaRPr lang="zh-CN" altLang="en-US"/>
            </a:p>
          </p:txBody>
        </p:sp>
      </p:grpSp>
      <p:grpSp>
        <p:nvGrpSpPr>
          <p:cNvPr id="28" name="图形 48">
            <a:extLst>
              <a:ext uri="{FF2B5EF4-FFF2-40B4-BE49-F238E27FC236}">
                <a16:creationId xmlns:a16="http://schemas.microsoft.com/office/drawing/2014/main" id="{3D38F00D-22B4-539B-CC45-DAB262E29FAC}"/>
              </a:ext>
            </a:extLst>
          </p:cNvPr>
          <p:cNvGrpSpPr/>
          <p:nvPr userDrawn="1"/>
        </p:nvGrpSpPr>
        <p:grpSpPr>
          <a:xfrm>
            <a:off x="5133005" y="4039484"/>
            <a:ext cx="503693" cy="503694"/>
            <a:chOff x="5133005" y="4039484"/>
            <a:chExt cx="503693" cy="503694"/>
          </a:xfrm>
          <a:noFill/>
        </p:grpSpPr>
        <p:sp>
          <p:nvSpPr>
            <p:cNvPr id="29" name="任意多边形: 形状 28">
              <a:extLst>
                <a:ext uri="{FF2B5EF4-FFF2-40B4-BE49-F238E27FC236}">
                  <a16:creationId xmlns:a16="http://schemas.microsoft.com/office/drawing/2014/main" id="{9E012253-1E8C-5C75-432E-2CCD9E6B3E46}"/>
                </a:ext>
              </a:extLst>
            </p:cNvPr>
            <p:cNvSpPr/>
            <p:nvPr/>
          </p:nvSpPr>
          <p:spPr>
            <a:xfrm>
              <a:off x="5133704" y="4222639"/>
              <a:ext cx="502296" cy="137383"/>
            </a:xfrm>
            <a:custGeom>
              <a:avLst/>
              <a:gdLst>
                <a:gd name="connsiteX0" fmla="*/ 502297 w 502296"/>
                <a:gd name="connsiteY0" fmla="*/ 68692 h 137383"/>
                <a:gd name="connsiteX1" fmla="*/ 251148 w 502296"/>
                <a:gd name="connsiteY1" fmla="*/ 137384 h 137383"/>
                <a:gd name="connsiteX2" fmla="*/ 0 w 502296"/>
                <a:gd name="connsiteY2" fmla="*/ 68692 h 137383"/>
                <a:gd name="connsiteX3" fmla="*/ 251148 w 502296"/>
                <a:gd name="connsiteY3" fmla="*/ 0 h 137383"/>
                <a:gd name="connsiteX4" fmla="*/ 502297 w 502296"/>
                <a:gd name="connsiteY4" fmla="*/ 68692 h 137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96" h="137383">
                  <a:moveTo>
                    <a:pt x="502297" y="68692"/>
                  </a:moveTo>
                  <a:cubicBezTo>
                    <a:pt x="502297" y="106629"/>
                    <a:pt x="389854" y="137384"/>
                    <a:pt x="251148" y="137384"/>
                  </a:cubicBezTo>
                  <a:cubicBezTo>
                    <a:pt x="112443" y="137384"/>
                    <a:pt x="0" y="106629"/>
                    <a:pt x="0" y="68692"/>
                  </a:cubicBezTo>
                  <a:cubicBezTo>
                    <a:pt x="0" y="30754"/>
                    <a:pt x="112443" y="0"/>
                    <a:pt x="251148" y="0"/>
                  </a:cubicBezTo>
                  <a:cubicBezTo>
                    <a:pt x="389854" y="0"/>
                    <a:pt x="502297" y="30754"/>
                    <a:pt x="502297" y="68692"/>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30" name="任意多边形: 形状 29">
              <a:extLst>
                <a:ext uri="{FF2B5EF4-FFF2-40B4-BE49-F238E27FC236}">
                  <a16:creationId xmlns:a16="http://schemas.microsoft.com/office/drawing/2014/main" id="{4269FC8A-A448-40C5-E757-661385109C58}"/>
                </a:ext>
              </a:extLst>
            </p:cNvPr>
            <p:cNvSpPr/>
            <p:nvPr/>
          </p:nvSpPr>
          <p:spPr>
            <a:xfrm rot="-1800001">
              <a:off x="5133703" y="4222638"/>
              <a:ext cx="502296" cy="137383"/>
            </a:xfrm>
            <a:custGeom>
              <a:avLst/>
              <a:gdLst>
                <a:gd name="connsiteX0" fmla="*/ 502296 w 502296"/>
                <a:gd name="connsiteY0" fmla="*/ 68692 h 137383"/>
                <a:gd name="connsiteX1" fmla="*/ 251148 w 502296"/>
                <a:gd name="connsiteY1" fmla="*/ 137384 h 137383"/>
                <a:gd name="connsiteX2" fmla="*/ 0 w 502296"/>
                <a:gd name="connsiteY2" fmla="*/ 68692 h 137383"/>
                <a:gd name="connsiteX3" fmla="*/ 251148 w 502296"/>
                <a:gd name="connsiteY3" fmla="*/ 0 h 137383"/>
                <a:gd name="connsiteX4" fmla="*/ 502296 w 502296"/>
                <a:gd name="connsiteY4" fmla="*/ 68692 h 137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96" h="137383">
                  <a:moveTo>
                    <a:pt x="502296" y="68692"/>
                  </a:moveTo>
                  <a:cubicBezTo>
                    <a:pt x="502296" y="106629"/>
                    <a:pt x="389854" y="137384"/>
                    <a:pt x="251148" y="137384"/>
                  </a:cubicBezTo>
                  <a:cubicBezTo>
                    <a:pt x="112443" y="137384"/>
                    <a:pt x="0" y="106629"/>
                    <a:pt x="0" y="68692"/>
                  </a:cubicBezTo>
                  <a:cubicBezTo>
                    <a:pt x="0" y="30754"/>
                    <a:pt x="112443" y="0"/>
                    <a:pt x="251148" y="0"/>
                  </a:cubicBezTo>
                  <a:cubicBezTo>
                    <a:pt x="389854" y="0"/>
                    <a:pt x="502296" y="30754"/>
                    <a:pt x="502296" y="68692"/>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31" name="任意多边形: 形状 30">
              <a:extLst>
                <a:ext uri="{FF2B5EF4-FFF2-40B4-BE49-F238E27FC236}">
                  <a16:creationId xmlns:a16="http://schemas.microsoft.com/office/drawing/2014/main" id="{728C1338-F1B2-D7D0-92A8-6F41BACF4C38}"/>
                </a:ext>
              </a:extLst>
            </p:cNvPr>
            <p:cNvSpPr/>
            <p:nvPr/>
          </p:nvSpPr>
          <p:spPr>
            <a:xfrm rot="-3599999">
              <a:off x="5133703" y="4222640"/>
              <a:ext cx="502296" cy="137383"/>
            </a:xfrm>
            <a:custGeom>
              <a:avLst/>
              <a:gdLst>
                <a:gd name="connsiteX0" fmla="*/ 502296 w 502296"/>
                <a:gd name="connsiteY0" fmla="*/ 68692 h 137383"/>
                <a:gd name="connsiteX1" fmla="*/ 251148 w 502296"/>
                <a:gd name="connsiteY1" fmla="*/ 137384 h 137383"/>
                <a:gd name="connsiteX2" fmla="*/ 0 w 502296"/>
                <a:gd name="connsiteY2" fmla="*/ 68692 h 137383"/>
                <a:gd name="connsiteX3" fmla="*/ 251148 w 502296"/>
                <a:gd name="connsiteY3" fmla="*/ 0 h 137383"/>
                <a:gd name="connsiteX4" fmla="*/ 502296 w 502296"/>
                <a:gd name="connsiteY4" fmla="*/ 68692 h 137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96" h="137383">
                  <a:moveTo>
                    <a:pt x="502296" y="68692"/>
                  </a:moveTo>
                  <a:cubicBezTo>
                    <a:pt x="502296" y="106629"/>
                    <a:pt x="389854" y="137384"/>
                    <a:pt x="251148" y="137384"/>
                  </a:cubicBezTo>
                  <a:cubicBezTo>
                    <a:pt x="112443" y="137384"/>
                    <a:pt x="0" y="106629"/>
                    <a:pt x="0" y="68692"/>
                  </a:cubicBezTo>
                  <a:cubicBezTo>
                    <a:pt x="0" y="30754"/>
                    <a:pt x="112443" y="0"/>
                    <a:pt x="251148" y="0"/>
                  </a:cubicBezTo>
                  <a:cubicBezTo>
                    <a:pt x="389854" y="0"/>
                    <a:pt x="502296" y="30754"/>
                    <a:pt x="502296" y="68692"/>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32" name="任意多边形: 形状 31">
              <a:extLst>
                <a:ext uri="{FF2B5EF4-FFF2-40B4-BE49-F238E27FC236}">
                  <a16:creationId xmlns:a16="http://schemas.microsoft.com/office/drawing/2014/main" id="{5D683858-6A82-B862-CA05-6BF0010B45B8}"/>
                </a:ext>
              </a:extLst>
            </p:cNvPr>
            <p:cNvSpPr/>
            <p:nvPr/>
          </p:nvSpPr>
          <p:spPr>
            <a:xfrm>
              <a:off x="5316160" y="4040183"/>
              <a:ext cx="137383" cy="502296"/>
            </a:xfrm>
            <a:custGeom>
              <a:avLst/>
              <a:gdLst>
                <a:gd name="connsiteX0" fmla="*/ 137384 w 137383"/>
                <a:gd name="connsiteY0" fmla="*/ 251148 h 502296"/>
                <a:gd name="connsiteX1" fmla="*/ 68692 w 137383"/>
                <a:gd name="connsiteY1" fmla="*/ 502297 h 502296"/>
                <a:gd name="connsiteX2" fmla="*/ 0 w 137383"/>
                <a:gd name="connsiteY2" fmla="*/ 251148 h 502296"/>
                <a:gd name="connsiteX3" fmla="*/ 68692 w 137383"/>
                <a:gd name="connsiteY3" fmla="*/ 0 h 502296"/>
                <a:gd name="connsiteX4" fmla="*/ 137384 w 137383"/>
                <a:gd name="connsiteY4" fmla="*/ 251148 h 50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83" h="502296">
                  <a:moveTo>
                    <a:pt x="137384" y="251148"/>
                  </a:moveTo>
                  <a:cubicBezTo>
                    <a:pt x="137384" y="389854"/>
                    <a:pt x="106629" y="502297"/>
                    <a:pt x="68692" y="502297"/>
                  </a:cubicBezTo>
                  <a:cubicBezTo>
                    <a:pt x="30754" y="502297"/>
                    <a:pt x="0" y="389854"/>
                    <a:pt x="0" y="251148"/>
                  </a:cubicBezTo>
                  <a:cubicBezTo>
                    <a:pt x="0" y="112443"/>
                    <a:pt x="30754" y="0"/>
                    <a:pt x="68692" y="0"/>
                  </a:cubicBezTo>
                  <a:cubicBezTo>
                    <a:pt x="106629" y="0"/>
                    <a:pt x="137384" y="112443"/>
                    <a:pt x="137384" y="251148"/>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33" name="任意多边形: 形状 32">
              <a:extLst>
                <a:ext uri="{FF2B5EF4-FFF2-40B4-BE49-F238E27FC236}">
                  <a16:creationId xmlns:a16="http://schemas.microsoft.com/office/drawing/2014/main" id="{D4A9A16C-6229-2534-DAEA-6E7B574C5648}"/>
                </a:ext>
              </a:extLst>
            </p:cNvPr>
            <p:cNvSpPr/>
            <p:nvPr/>
          </p:nvSpPr>
          <p:spPr>
            <a:xfrm rot="-1800001">
              <a:off x="5316159" y="4040182"/>
              <a:ext cx="137383" cy="502296"/>
            </a:xfrm>
            <a:custGeom>
              <a:avLst/>
              <a:gdLst>
                <a:gd name="connsiteX0" fmla="*/ 137384 w 137383"/>
                <a:gd name="connsiteY0" fmla="*/ 251148 h 502296"/>
                <a:gd name="connsiteX1" fmla="*/ 68692 w 137383"/>
                <a:gd name="connsiteY1" fmla="*/ 502296 h 502296"/>
                <a:gd name="connsiteX2" fmla="*/ 0 w 137383"/>
                <a:gd name="connsiteY2" fmla="*/ 251148 h 502296"/>
                <a:gd name="connsiteX3" fmla="*/ 68692 w 137383"/>
                <a:gd name="connsiteY3" fmla="*/ 0 h 502296"/>
                <a:gd name="connsiteX4" fmla="*/ 137384 w 137383"/>
                <a:gd name="connsiteY4" fmla="*/ 251148 h 50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83" h="502296">
                  <a:moveTo>
                    <a:pt x="137384" y="251148"/>
                  </a:moveTo>
                  <a:cubicBezTo>
                    <a:pt x="137384" y="389854"/>
                    <a:pt x="106629" y="502296"/>
                    <a:pt x="68692" y="502296"/>
                  </a:cubicBezTo>
                  <a:cubicBezTo>
                    <a:pt x="30754" y="502296"/>
                    <a:pt x="0" y="389854"/>
                    <a:pt x="0" y="251148"/>
                  </a:cubicBezTo>
                  <a:cubicBezTo>
                    <a:pt x="0" y="112443"/>
                    <a:pt x="30754" y="0"/>
                    <a:pt x="68692" y="0"/>
                  </a:cubicBezTo>
                  <a:cubicBezTo>
                    <a:pt x="106629" y="0"/>
                    <a:pt x="137384" y="112443"/>
                    <a:pt x="137384" y="251148"/>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69F405DC-E1E9-C549-88EC-F339839F4FF0}"/>
                </a:ext>
              </a:extLst>
            </p:cNvPr>
            <p:cNvSpPr/>
            <p:nvPr/>
          </p:nvSpPr>
          <p:spPr>
            <a:xfrm rot="-3599999">
              <a:off x="5316159" y="4040178"/>
              <a:ext cx="137383" cy="502296"/>
            </a:xfrm>
            <a:custGeom>
              <a:avLst/>
              <a:gdLst>
                <a:gd name="connsiteX0" fmla="*/ 137384 w 137383"/>
                <a:gd name="connsiteY0" fmla="*/ 251148 h 502296"/>
                <a:gd name="connsiteX1" fmla="*/ 68692 w 137383"/>
                <a:gd name="connsiteY1" fmla="*/ 502296 h 502296"/>
                <a:gd name="connsiteX2" fmla="*/ 0 w 137383"/>
                <a:gd name="connsiteY2" fmla="*/ 251148 h 502296"/>
                <a:gd name="connsiteX3" fmla="*/ 68692 w 137383"/>
                <a:gd name="connsiteY3" fmla="*/ 0 h 502296"/>
                <a:gd name="connsiteX4" fmla="*/ 137384 w 137383"/>
                <a:gd name="connsiteY4" fmla="*/ 251148 h 50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83" h="502296">
                  <a:moveTo>
                    <a:pt x="137384" y="251148"/>
                  </a:moveTo>
                  <a:cubicBezTo>
                    <a:pt x="137384" y="389854"/>
                    <a:pt x="106629" y="502296"/>
                    <a:pt x="68692" y="502296"/>
                  </a:cubicBezTo>
                  <a:cubicBezTo>
                    <a:pt x="30754" y="502296"/>
                    <a:pt x="0" y="389854"/>
                    <a:pt x="0" y="251148"/>
                  </a:cubicBezTo>
                  <a:cubicBezTo>
                    <a:pt x="0" y="112443"/>
                    <a:pt x="30754" y="0"/>
                    <a:pt x="68692" y="0"/>
                  </a:cubicBezTo>
                  <a:cubicBezTo>
                    <a:pt x="106629" y="0"/>
                    <a:pt x="137384" y="112443"/>
                    <a:pt x="137384" y="251148"/>
                  </a:cubicBezTo>
                  <a:close/>
                </a:path>
              </a:pathLst>
            </a:custGeom>
            <a:noFill/>
            <a:ln w="6629" cap="flat">
              <a:solidFill>
                <a:srgbClr val="485368">
                  <a:alpha val="76000"/>
                </a:srgbClr>
              </a:solidFill>
              <a:prstDash val="solid"/>
              <a:miter/>
            </a:ln>
          </p:spPr>
          <p:txBody>
            <a:bodyPr rtlCol="0" anchor="ctr"/>
            <a:lstStyle/>
            <a:p>
              <a:endParaRPr lang="zh-CN" altLang="en-US"/>
            </a:p>
          </p:txBody>
        </p:sp>
      </p:grpSp>
      <p:grpSp>
        <p:nvGrpSpPr>
          <p:cNvPr id="35" name="组合 34">
            <a:extLst>
              <a:ext uri="{FF2B5EF4-FFF2-40B4-BE49-F238E27FC236}">
                <a16:creationId xmlns:a16="http://schemas.microsoft.com/office/drawing/2014/main" id="{167AB0C2-3A64-BFB8-C437-662CCAA08358}"/>
              </a:ext>
            </a:extLst>
          </p:cNvPr>
          <p:cNvGrpSpPr/>
          <p:nvPr userDrawn="1"/>
        </p:nvGrpSpPr>
        <p:grpSpPr>
          <a:xfrm>
            <a:off x="2213400" y="5001006"/>
            <a:ext cx="1517582" cy="1178491"/>
            <a:chOff x="1857375" y="1392434"/>
            <a:chExt cx="2232688" cy="1733813"/>
          </a:xfrm>
        </p:grpSpPr>
        <p:cxnSp>
          <p:nvCxnSpPr>
            <p:cNvPr id="36" name="直接连接符 35">
              <a:extLst>
                <a:ext uri="{FF2B5EF4-FFF2-40B4-BE49-F238E27FC236}">
                  <a16:creationId xmlns:a16="http://schemas.microsoft.com/office/drawing/2014/main" id="{E884E089-E6FA-1993-58E0-689CAC41B5F3}"/>
                </a:ext>
              </a:extLst>
            </p:cNvPr>
            <p:cNvCxnSpPr/>
            <p:nvPr/>
          </p:nvCxnSpPr>
          <p:spPr>
            <a:xfrm>
              <a:off x="1857375" y="2260564"/>
              <a:ext cx="1565910" cy="0"/>
            </a:xfrm>
            <a:prstGeom prst="line">
              <a:avLst/>
            </a:prstGeom>
            <a:ln w="12700">
              <a:solidFill>
                <a:srgbClr val="485368">
                  <a:alpha val="61000"/>
                </a:srgbClr>
              </a:solidFill>
            </a:ln>
          </p:spPr>
          <p:style>
            <a:lnRef idx="1">
              <a:schemeClr val="accent1"/>
            </a:lnRef>
            <a:fillRef idx="0">
              <a:schemeClr val="accent1"/>
            </a:fillRef>
            <a:effectRef idx="0">
              <a:schemeClr val="accent1"/>
            </a:effectRef>
            <a:fontRef idx="minor">
              <a:schemeClr val="tx1"/>
            </a:fontRef>
          </p:style>
        </p:cxnSp>
        <p:sp>
          <p:nvSpPr>
            <p:cNvPr id="37" name="弧形 36">
              <a:extLst>
                <a:ext uri="{FF2B5EF4-FFF2-40B4-BE49-F238E27FC236}">
                  <a16:creationId xmlns:a16="http://schemas.microsoft.com/office/drawing/2014/main" id="{2C53407A-5487-9485-95FB-ECBFB68393C3}"/>
                </a:ext>
              </a:extLst>
            </p:cNvPr>
            <p:cNvSpPr/>
            <p:nvPr/>
          </p:nvSpPr>
          <p:spPr>
            <a:xfrm rot="12407646">
              <a:off x="3174516" y="1392434"/>
              <a:ext cx="914400" cy="914400"/>
            </a:xfrm>
            <a:prstGeom prst="arc">
              <a:avLst>
                <a:gd name="adj1" fmla="val 16200000"/>
                <a:gd name="adj2" fmla="val 18205370"/>
              </a:avLst>
            </a:prstGeom>
            <a:ln w="12700">
              <a:solidFill>
                <a:srgbClr val="485368">
                  <a:alpha val="61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a:extLst>
                <a:ext uri="{FF2B5EF4-FFF2-40B4-BE49-F238E27FC236}">
                  <a16:creationId xmlns:a16="http://schemas.microsoft.com/office/drawing/2014/main" id="{0FCF4680-3131-1B4B-E942-2EF2142A766E}"/>
                </a:ext>
              </a:extLst>
            </p:cNvPr>
            <p:cNvSpPr/>
            <p:nvPr/>
          </p:nvSpPr>
          <p:spPr>
            <a:xfrm rot="9192354" flipV="1">
              <a:off x="3175663" y="2211847"/>
              <a:ext cx="914400" cy="914400"/>
            </a:xfrm>
            <a:prstGeom prst="arc">
              <a:avLst>
                <a:gd name="adj1" fmla="val 16200000"/>
                <a:gd name="adj2" fmla="val 17993982"/>
              </a:avLst>
            </a:prstGeom>
            <a:ln w="12700">
              <a:solidFill>
                <a:srgbClr val="485368">
                  <a:alpha val="61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9" name="矩形: 圆角 38">
            <a:extLst>
              <a:ext uri="{FF2B5EF4-FFF2-40B4-BE49-F238E27FC236}">
                <a16:creationId xmlns:a16="http://schemas.microsoft.com/office/drawing/2014/main" id="{5DFECAD5-56F2-076A-63CE-271CD06B39CC}"/>
              </a:ext>
            </a:extLst>
          </p:cNvPr>
          <p:cNvSpPr/>
          <p:nvPr userDrawn="1"/>
        </p:nvSpPr>
        <p:spPr>
          <a:xfrm>
            <a:off x="6650236" y="1936113"/>
            <a:ext cx="2066047" cy="372134"/>
          </a:xfrm>
          <a:prstGeom prst="roundRect">
            <a:avLst>
              <a:gd name="adj" fmla="val 50000"/>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a:extLst>
              <a:ext uri="{FF2B5EF4-FFF2-40B4-BE49-F238E27FC236}">
                <a16:creationId xmlns:a16="http://schemas.microsoft.com/office/drawing/2014/main" id="{2C47C05D-8198-7C3E-269C-B64E686E2A17}"/>
              </a:ext>
            </a:extLst>
          </p:cNvPr>
          <p:cNvSpPr txBox="1"/>
          <p:nvPr userDrawn="1"/>
        </p:nvSpPr>
        <p:spPr>
          <a:xfrm>
            <a:off x="6758222" y="1944825"/>
            <a:ext cx="1917247"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不支持档案管理</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1" name="文本框 40">
            <a:extLst>
              <a:ext uri="{FF2B5EF4-FFF2-40B4-BE49-F238E27FC236}">
                <a16:creationId xmlns:a16="http://schemas.microsoft.com/office/drawing/2014/main" id="{E8EB2454-0C24-2ADA-829C-30732C1CC78E}"/>
              </a:ext>
            </a:extLst>
          </p:cNvPr>
          <p:cNvSpPr txBox="1"/>
          <p:nvPr userDrawn="1"/>
        </p:nvSpPr>
        <p:spPr>
          <a:xfrm>
            <a:off x="6757705" y="2365951"/>
            <a:ext cx="3524510" cy="746423"/>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档案工作因为其独特性，并没有很多人重视这个环节，甚至不支持档案管理工作。档案可以让我们以后的工作有文可以。</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42" name="图形 65">
            <a:extLst>
              <a:ext uri="{FF2B5EF4-FFF2-40B4-BE49-F238E27FC236}">
                <a16:creationId xmlns:a16="http://schemas.microsoft.com/office/drawing/2014/main" id="{BD2CB080-9750-23EB-EC55-E65BB780346F}"/>
              </a:ext>
            </a:extLst>
          </p:cNvPr>
          <p:cNvGrpSpPr/>
          <p:nvPr userDrawn="1"/>
        </p:nvGrpSpPr>
        <p:grpSpPr>
          <a:xfrm rot="19839992">
            <a:off x="8743612" y="3074012"/>
            <a:ext cx="734785" cy="367392"/>
            <a:chOff x="8743612" y="3074012"/>
            <a:chExt cx="734785" cy="367392"/>
          </a:xfrm>
          <a:noFill/>
        </p:grpSpPr>
        <p:sp>
          <p:nvSpPr>
            <p:cNvPr id="43" name="任意多边形: 形状 42">
              <a:extLst>
                <a:ext uri="{FF2B5EF4-FFF2-40B4-BE49-F238E27FC236}">
                  <a16:creationId xmlns:a16="http://schemas.microsoft.com/office/drawing/2014/main" id="{FD1A537C-CDA3-D176-4FD2-244223A07B3F}"/>
                </a:ext>
              </a:extLst>
            </p:cNvPr>
            <p:cNvSpPr/>
            <p:nvPr/>
          </p:nvSpPr>
          <p:spPr>
            <a:xfrm>
              <a:off x="8743612" y="3074012"/>
              <a:ext cx="734785" cy="244928"/>
            </a:xfrm>
            <a:custGeom>
              <a:avLst/>
              <a:gdLst>
                <a:gd name="connsiteX0" fmla="*/ 734785 w 734785"/>
                <a:gd name="connsiteY0" fmla="*/ 122464 h 244928"/>
                <a:gd name="connsiteX1" fmla="*/ 367393 w 734785"/>
                <a:gd name="connsiteY1" fmla="*/ 244928 h 244928"/>
                <a:gd name="connsiteX2" fmla="*/ 0 w 734785"/>
                <a:gd name="connsiteY2" fmla="*/ 122464 h 244928"/>
                <a:gd name="connsiteX3" fmla="*/ 367393 w 734785"/>
                <a:gd name="connsiteY3" fmla="*/ 0 h 244928"/>
                <a:gd name="connsiteX4" fmla="*/ 734785 w 734785"/>
                <a:gd name="connsiteY4" fmla="*/ 122464 h 24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244928">
                  <a:moveTo>
                    <a:pt x="734785" y="122464"/>
                  </a:moveTo>
                  <a:cubicBezTo>
                    <a:pt x="734785" y="190099"/>
                    <a:pt x="570298" y="244928"/>
                    <a:pt x="367393" y="244928"/>
                  </a:cubicBezTo>
                  <a:cubicBezTo>
                    <a:pt x="164487" y="244928"/>
                    <a:pt x="0" y="190099"/>
                    <a:pt x="0" y="122464"/>
                  </a:cubicBezTo>
                  <a:cubicBezTo>
                    <a:pt x="0" y="54829"/>
                    <a:pt x="164487" y="0"/>
                    <a:pt x="367393" y="0"/>
                  </a:cubicBezTo>
                  <a:cubicBezTo>
                    <a:pt x="570298" y="0"/>
                    <a:pt x="734785" y="54829"/>
                    <a:pt x="734785" y="122464"/>
                  </a:cubicBezTo>
                  <a:close/>
                </a:path>
              </a:pathLst>
            </a:custGeom>
            <a:noFill/>
            <a:ln w="8778" cap="flat">
              <a:solidFill>
                <a:srgbClr val="546078">
                  <a:alpha val="61000"/>
                </a:srgbClr>
              </a:solidFill>
              <a:prstDash val="solid"/>
              <a:miter/>
            </a:ln>
          </p:spPr>
          <p:txBody>
            <a:bodyPr rtlCol="0" anchor="ctr"/>
            <a:lstStyle/>
            <a:p>
              <a:endParaRPr lang="zh-CN" altLang="en-US"/>
            </a:p>
          </p:txBody>
        </p:sp>
        <p:sp>
          <p:nvSpPr>
            <p:cNvPr id="44" name="任意多边形: 形状 43">
              <a:extLst>
                <a:ext uri="{FF2B5EF4-FFF2-40B4-BE49-F238E27FC236}">
                  <a16:creationId xmlns:a16="http://schemas.microsoft.com/office/drawing/2014/main" id="{CBB3C571-6243-56C5-4ED7-C23EB44F8490}"/>
                </a:ext>
              </a:extLst>
            </p:cNvPr>
            <p:cNvSpPr/>
            <p:nvPr/>
          </p:nvSpPr>
          <p:spPr>
            <a:xfrm>
              <a:off x="8743612" y="3135244"/>
              <a:ext cx="734785" cy="244928"/>
            </a:xfrm>
            <a:custGeom>
              <a:avLst/>
              <a:gdLst>
                <a:gd name="connsiteX0" fmla="*/ 734785 w 734785"/>
                <a:gd name="connsiteY0" fmla="*/ 122464 h 244928"/>
                <a:gd name="connsiteX1" fmla="*/ 367393 w 734785"/>
                <a:gd name="connsiteY1" fmla="*/ 244928 h 244928"/>
                <a:gd name="connsiteX2" fmla="*/ 0 w 734785"/>
                <a:gd name="connsiteY2" fmla="*/ 122464 h 244928"/>
                <a:gd name="connsiteX3" fmla="*/ 367393 w 734785"/>
                <a:gd name="connsiteY3" fmla="*/ 0 h 244928"/>
                <a:gd name="connsiteX4" fmla="*/ 734785 w 734785"/>
                <a:gd name="connsiteY4" fmla="*/ 122464 h 24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244928">
                  <a:moveTo>
                    <a:pt x="734785" y="122464"/>
                  </a:moveTo>
                  <a:cubicBezTo>
                    <a:pt x="734785" y="190099"/>
                    <a:pt x="570298" y="244928"/>
                    <a:pt x="367393" y="244928"/>
                  </a:cubicBezTo>
                  <a:cubicBezTo>
                    <a:pt x="164487" y="244928"/>
                    <a:pt x="0" y="190099"/>
                    <a:pt x="0" y="122464"/>
                  </a:cubicBezTo>
                  <a:cubicBezTo>
                    <a:pt x="0" y="54829"/>
                    <a:pt x="164487" y="0"/>
                    <a:pt x="367393" y="0"/>
                  </a:cubicBezTo>
                  <a:cubicBezTo>
                    <a:pt x="570298" y="0"/>
                    <a:pt x="734785" y="54829"/>
                    <a:pt x="734785" y="122464"/>
                  </a:cubicBezTo>
                  <a:close/>
                </a:path>
              </a:pathLst>
            </a:custGeom>
            <a:noFill/>
            <a:ln w="8778" cap="flat">
              <a:solidFill>
                <a:srgbClr val="546078">
                  <a:alpha val="61000"/>
                </a:srgbClr>
              </a:solidFill>
              <a:prstDash val="solid"/>
              <a:miter/>
            </a:ln>
          </p:spPr>
          <p:txBody>
            <a:bodyPr rtlCol="0" anchor="ctr"/>
            <a:lstStyle/>
            <a:p>
              <a:endParaRPr lang="zh-CN" altLang="en-US"/>
            </a:p>
          </p:txBody>
        </p:sp>
        <p:sp>
          <p:nvSpPr>
            <p:cNvPr id="45" name="任意多边形: 形状 44">
              <a:extLst>
                <a:ext uri="{FF2B5EF4-FFF2-40B4-BE49-F238E27FC236}">
                  <a16:creationId xmlns:a16="http://schemas.microsoft.com/office/drawing/2014/main" id="{39B18093-9D40-A2F8-1936-C6CA74CC67FD}"/>
                </a:ext>
              </a:extLst>
            </p:cNvPr>
            <p:cNvSpPr/>
            <p:nvPr/>
          </p:nvSpPr>
          <p:spPr>
            <a:xfrm>
              <a:off x="8743612" y="3196476"/>
              <a:ext cx="734785" cy="244928"/>
            </a:xfrm>
            <a:custGeom>
              <a:avLst/>
              <a:gdLst>
                <a:gd name="connsiteX0" fmla="*/ 734785 w 734785"/>
                <a:gd name="connsiteY0" fmla="*/ 122464 h 244928"/>
                <a:gd name="connsiteX1" fmla="*/ 367393 w 734785"/>
                <a:gd name="connsiteY1" fmla="*/ 244928 h 244928"/>
                <a:gd name="connsiteX2" fmla="*/ 0 w 734785"/>
                <a:gd name="connsiteY2" fmla="*/ 122464 h 244928"/>
                <a:gd name="connsiteX3" fmla="*/ 367393 w 734785"/>
                <a:gd name="connsiteY3" fmla="*/ 0 h 244928"/>
                <a:gd name="connsiteX4" fmla="*/ 734785 w 734785"/>
                <a:gd name="connsiteY4" fmla="*/ 122464 h 2449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4785" h="244928">
                  <a:moveTo>
                    <a:pt x="734785" y="122464"/>
                  </a:moveTo>
                  <a:cubicBezTo>
                    <a:pt x="734785" y="190099"/>
                    <a:pt x="570298" y="244928"/>
                    <a:pt x="367393" y="244928"/>
                  </a:cubicBezTo>
                  <a:cubicBezTo>
                    <a:pt x="164487" y="244928"/>
                    <a:pt x="0" y="190099"/>
                    <a:pt x="0" y="122464"/>
                  </a:cubicBezTo>
                  <a:cubicBezTo>
                    <a:pt x="0" y="54829"/>
                    <a:pt x="164487" y="0"/>
                    <a:pt x="367393" y="0"/>
                  </a:cubicBezTo>
                  <a:cubicBezTo>
                    <a:pt x="570298" y="0"/>
                    <a:pt x="734785" y="54829"/>
                    <a:pt x="734785" y="122464"/>
                  </a:cubicBezTo>
                  <a:close/>
                </a:path>
              </a:pathLst>
            </a:custGeom>
            <a:noFill/>
            <a:ln w="8778" cap="flat">
              <a:solidFill>
                <a:srgbClr val="546078">
                  <a:alpha val="61000"/>
                </a:srgbClr>
              </a:solidFill>
              <a:prstDash val="solid"/>
              <a:miter/>
            </a:ln>
          </p:spPr>
          <p:txBody>
            <a:bodyPr rtlCol="0" anchor="ctr"/>
            <a:lstStyle/>
            <a:p>
              <a:endParaRPr lang="zh-CN" altLang="en-US"/>
            </a:p>
          </p:txBody>
        </p:sp>
      </p:grpSp>
      <p:grpSp>
        <p:nvGrpSpPr>
          <p:cNvPr id="46" name="图形 67">
            <a:extLst>
              <a:ext uri="{FF2B5EF4-FFF2-40B4-BE49-F238E27FC236}">
                <a16:creationId xmlns:a16="http://schemas.microsoft.com/office/drawing/2014/main" id="{73EDE45D-038B-56E2-C9B0-335C7F9A57C0}"/>
              </a:ext>
            </a:extLst>
          </p:cNvPr>
          <p:cNvGrpSpPr/>
          <p:nvPr userDrawn="1"/>
        </p:nvGrpSpPr>
        <p:grpSpPr>
          <a:xfrm>
            <a:off x="9763653" y="1760954"/>
            <a:ext cx="503693" cy="503694"/>
            <a:chOff x="9763653" y="1760954"/>
            <a:chExt cx="503693" cy="503694"/>
          </a:xfrm>
          <a:noFill/>
        </p:grpSpPr>
        <p:sp>
          <p:nvSpPr>
            <p:cNvPr id="47" name="任意多边形: 形状 46">
              <a:extLst>
                <a:ext uri="{FF2B5EF4-FFF2-40B4-BE49-F238E27FC236}">
                  <a16:creationId xmlns:a16="http://schemas.microsoft.com/office/drawing/2014/main" id="{6C7648B9-8FDC-2B76-8E5D-3FAA2D991635}"/>
                </a:ext>
              </a:extLst>
            </p:cNvPr>
            <p:cNvSpPr/>
            <p:nvPr/>
          </p:nvSpPr>
          <p:spPr>
            <a:xfrm>
              <a:off x="9764352" y="1944109"/>
              <a:ext cx="502296" cy="137383"/>
            </a:xfrm>
            <a:custGeom>
              <a:avLst/>
              <a:gdLst>
                <a:gd name="connsiteX0" fmla="*/ 502297 w 502296"/>
                <a:gd name="connsiteY0" fmla="*/ 68692 h 137383"/>
                <a:gd name="connsiteX1" fmla="*/ 251148 w 502296"/>
                <a:gd name="connsiteY1" fmla="*/ 137384 h 137383"/>
                <a:gd name="connsiteX2" fmla="*/ 0 w 502296"/>
                <a:gd name="connsiteY2" fmla="*/ 68692 h 137383"/>
                <a:gd name="connsiteX3" fmla="*/ 251148 w 502296"/>
                <a:gd name="connsiteY3" fmla="*/ 0 h 137383"/>
                <a:gd name="connsiteX4" fmla="*/ 502297 w 502296"/>
                <a:gd name="connsiteY4" fmla="*/ 68692 h 137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96" h="137383">
                  <a:moveTo>
                    <a:pt x="502297" y="68692"/>
                  </a:moveTo>
                  <a:cubicBezTo>
                    <a:pt x="502297" y="106629"/>
                    <a:pt x="389854" y="137384"/>
                    <a:pt x="251148" y="137384"/>
                  </a:cubicBezTo>
                  <a:cubicBezTo>
                    <a:pt x="112443" y="137384"/>
                    <a:pt x="0" y="106629"/>
                    <a:pt x="0" y="68692"/>
                  </a:cubicBezTo>
                  <a:cubicBezTo>
                    <a:pt x="0" y="30754"/>
                    <a:pt x="112443" y="0"/>
                    <a:pt x="251148" y="0"/>
                  </a:cubicBezTo>
                  <a:cubicBezTo>
                    <a:pt x="389854" y="0"/>
                    <a:pt x="502297" y="30754"/>
                    <a:pt x="502297" y="68692"/>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48" name="任意多边形: 形状 47">
              <a:extLst>
                <a:ext uri="{FF2B5EF4-FFF2-40B4-BE49-F238E27FC236}">
                  <a16:creationId xmlns:a16="http://schemas.microsoft.com/office/drawing/2014/main" id="{AFAD8F7B-A1D3-7B69-C9E3-6458A3DDA36C}"/>
                </a:ext>
              </a:extLst>
            </p:cNvPr>
            <p:cNvSpPr/>
            <p:nvPr/>
          </p:nvSpPr>
          <p:spPr>
            <a:xfrm rot="-1800001">
              <a:off x="9764351" y="1944108"/>
              <a:ext cx="502296" cy="137383"/>
            </a:xfrm>
            <a:custGeom>
              <a:avLst/>
              <a:gdLst>
                <a:gd name="connsiteX0" fmla="*/ 502296 w 502296"/>
                <a:gd name="connsiteY0" fmla="*/ 68692 h 137383"/>
                <a:gd name="connsiteX1" fmla="*/ 251148 w 502296"/>
                <a:gd name="connsiteY1" fmla="*/ 137384 h 137383"/>
                <a:gd name="connsiteX2" fmla="*/ 0 w 502296"/>
                <a:gd name="connsiteY2" fmla="*/ 68692 h 137383"/>
                <a:gd name="connsiteX3" fmla="*/ 251148 w 502296"/>
                <a:gd name="connsiteY3" fmla="*/ 0 h 137383"/>
                <a:gd name="connsiteX4" fmla="*/ 502296 w 502296"/>
                <a:gd name="connsiteY4" fmla="*/ 68692 h 137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96" h="137383">
                  <a:moveTo>
                    <a:pt x="502296" y="68692"/>
                  </a:moveTo>
                  <a:cubicBezTo>
                    <a:pt x="502296" y="106629"/>
                    <a:pt x="389854" y="137384"/>
                    <a:pt x="251148" y="137384"/>
                  </a:cubicBezTo>
                  <a:cubicBezTo>
                    <a:pt x="112443" y="137384"/>
                    <a:pt x="0" y="106629"/>
                    <a:pt x="0" y="68692"/>
                  </a:cubicBezTo>
                  <a:cubicBezTo>
                    <a:pt x="0" y="30754"/>
                    <a:pt x="112443" y="0"/>
                    <a:pt x="251148" y="0"/>
                  </a:cubicBezTo>
                  <a:cubicBezTo>
                    <a:pt x="389854" y="0"/>
                    <a:pt x="502296" y="30754"/>
                    <a:pt x="502296" y="68692"/>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49" name="任意多边形: 形状 48">
              <a:extLst>
                <a:ext uri="{FF2B5EF4-FFF2-40B4-BE49-F238E27FC236}">
                  <a16:creationId xmlns:a16="http://schemas.microsoft.com/office/drawing/2014/main" id="{2F48167E-0645-D1F0-5B86-04BAA405DA40}"/>
                </a:ext>
              </a:extLst>
            </p:cNvPr>
            <p:cNvSpPr/>
            <p:nvPr/>
          </p:nvSpPr>
          <p:spPr>
            <a:xfrm rot="-3599999">
              <a:off x="9764351" y="1944110"/>
              <a:ext cx="502296" cy="137383"/>
            </a:xfrm>
            <a:custGeom>
              <a:avLst/>
              <a:gdLst>
                <a:gd name="connsiteX0" fmla="*/ 502296 w 502296"/>
                <a:gd name="connsiteY0" fmla="*/ 68692 h 137383"/>
                <a:gd name="connsiteX1" fmla="*/ 251148 w 502296"/>
                <a:gd name="connsiteY1" fmla="*/ 137384 h 137383"/>
                <a:gd name="connsiteX2" fmla="*/ 0 w 502296"/>
                <a:gd name="connsiteY2" fmla="*/ 68692 h 137383"/>
                <a:gd name="connsiteX3" fmla="*/ 251148 w 502296"/>
                <a:gd name="connsiteY3" fmla="*/ 0 h 137383"/>
                <a:gd name="connsiteX4" fmla="*/ 502296 w 502296"/>
                <a:gd name="connsiteY4" fmla="*/ 68692 h 13738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02296" h="137383">
                  <a:moveTo>
                    <a:pt x="502296" y="68692"/>
                  </a:moveTo>
                  <a:cubicBezTo>
                    <a:pt x="502296" y="106629"/>
                    <a:pt x="389854" y="137384"/>
                    <a:pt x="251148" y="137384"/>
                  </a:cubicBezTo>
                  <a:cubicBezTo>
                    <a:pt x="112443" y="137384"/>
                    <a:pt x="0" y="106629"/>
                    <a:pt x="0" y="68692"/>
                  </a:cubicBezTo>
                  <a:cubicBezTo>
                    <a:pt x="0" y="30754"/>
                    <a:pt x="112443" y="0"/>
                    <a:pt x="251148" y="0"/>
                  </a:cubicBezTo>
                  <a:cubicBezTo>
                    <a:pt x="389854" y="0"/>
                    <a:pt x="502296" y="30754"/>
                    <a:pt x="502296" y="68692"/>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50" name="任意多边形: 形状 49">
              <a:extLst>
                <a:ext uri="{FF2B5EF4-FFF2-40B4-BE49-F238E27FC236}">
                  <a16:creationId xmlns:a16="http://schemas.microsoft.com/office/drawing/2014/main" id="{28EBF4E3-A540-1020-8DC5-8E425DB01A24}"/>
                </a:ext>
              </a:extLst>
            </p:cNvPr>
            <p:cNvSpPr/>
            <p:nvPr/>
          </p:nvSpPr>
          <p:spPr>
            <a:xfrm>
              <a:off x="9946808" y="1761653"/>
              <a:ext cx="137383" cy="502296"/>
            </a:xfrm>
            <a:custGeom>
              <a:avLst/>
              <a:gdLst>
                <a:gd name="connsiteX0" fmla="*/ 137384 w 137383"/>
                <a:gd name="connsiteY0" fmla="*/ 251148 h 502296"/>
                <a:gd name="connsiteX1" fmla="*/ 68692 w 137383"/>
                <a:gd name="connsiteY1" fmla="*/ 502297 h 502296"/>
                <a:gd name="connsiteX2" fmla="*/ 0 w 137383"/>
                <a:gd name="connsiteY2" fmla="*/ 251148 h 502296"/>
                <a:gd name="connsiteX3" fmla="*/ 68692 w 137383"/>
                <a:gd name="connsiteY3" fmla="*/ 0 h 502296"/>
                <a:gd name="connsiteX4" fmla="*/ 137384 w 137383"/>
                <a:gd name="connsiteY4" fmla="*/ 251148 h 50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83" h="502296">
                  <a:moveTo>
                    <a:pt x="137384" y="251148"/>
                  </a:moveTo>
                  <a:cubicBezTo>
                    <a:pt x="137384" y="389854"/>
                    <a:pt x="106629" y="502297"/>
                    <a:pt x="68692" y="502297"/>
                  </a:cubicBezTo>
                  <a:cubicBezTo>
                    <a:pt x="30754" y="502297"/>
                    <a:pt x="0" y="389854"/>
                    <a:pt x="0" y="251148"/>
                  </a:cubicBezTo>
                  <a:cubicBezTo>
                    <a:pt x="0" y="112443"/>
                    <a:pt x="30754" y="0"/>
                    <a:pt x="68692" y="0"/>
                  </a:cubicBezTo>
                  <a:cubicBezTo>
                    <a:pt x="106629" y="0"/>
                    <a:pt x="137384" y="112443"/>
                    <a:pt x="137384" y="251148"/>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51" name="任意多边形: 形状 50">
              <a:extLst>
                <a:ext uri="{FF2B5EF4-FFF2-40B4-BE49-F238E27FC236}">
                  <a16:creationId xmlns:a16="http://schemas.microsoft.com/office/drawing/2014/main" id="{E3BFCDDA-1484-000A-CC83-E0563C6A914E}"/>
                </a:ext>
              </a:extLst>
            </p:cNvPr>
            <p:cNvSpPr/>
            <p:nvPr/>
          </p:nvSpPr>
          <p:spPr>
            <a:xfrm rot="-1800001">
              <a:off x="9946807" y="1761652"/>
              <a:ext cx="137383" cy="502296"/>
            </a:xfrm>
            <a:custGeom>
              <a:avLst/>
              <a:gdLst>
                <a:gd name="connsiteX0" fmla="*/ 137384 w 137383"/>
                <a:gd name="connsiteY0" fmla="*/ 251148 h 502296"/>
                <a:gd name="connsiteX1" fmla="*/ 68692 w 137383"/>
                <a:gd name="connsiteY1" fmla="*/ 502296 h 502296"/>
                <a:gd name="connsiteX2" fmla="*/ 0 w 137383"/>
                <a:gd name="connsiteY2" fmla="*/ 251148 h 502296"/>
                <a:gd name="connsiteX3" fmla="*/ 68692 w 137383"/>
                <a:gd name="connsiteY3" fmla="*/ 0 h 502296"/>
                <a:gd name="connsiteX4" fmla="*/ 137384 w 137383"/>
                <a:gd name="connsiteY4" fmla="*/ 251148 h 50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83" h="502296">
                  <a:moveTo>
                    <a:pt x="137384" y="251148"/>
                  </a:moveTo>
                  <a:cubicBezTo>
                    <a:pt x="137384" y="389854"/>
                    <a:pt x="106629" y="502296"/>
                    <a:pt x="68692" y="502296"/>
                  </a:cubicBezTo>
                  <a:cubicBezTo>
                    <a:pt x="30754" y="502296"/>
                    <a:pt x="0" y="389854"/>
                    <a:pt x="0" y="251148"/>
                  </a:cubicBezTo>
                  <a:cubicBezTo>
                    <a:pt x="0" y="112443"/>
                    <a:pt x="30754" y="0"/>
                    <a:pt x="68692" y="0"/>
                  </a:cubicBezTo>
                  <a:cubicBezTo>
                    <a:pt x="106629" y="0"/>
                    <a:pt x="137384" y="112443"/>
                    <a:pt x="137384" y="251148"/>
                  </a:cubicBezTo>
                  <a:close/>
                </a:path>
              </a:pathLst>
            </a:custGeom>
            <a:noFill/>
            <a:ln w="6629" cap="flat">
              <a:solidFill>
                <a:srgbClr val="485368">
                  <a:alpha val="76000"/>
                </a:srgbClr>
              </a:solidFill>
              <a:prstDash val="solid"/>
              <a:miter/>
            </a:ln>
          </p:spPr>
          <p:txBody>
            <a:bodyPr rtlCol="0" anchor="ctr"/>
            <a:lstStyle/>
            <a:p>
              <a:endParaRPr lang="zh-CN" altLang="en-US"/>
            </a:p>
          </p:txBody>
        </p:sp>
        <p:sp>
          <p:nvSpPr>
            <p:cNvPr id="52" name="任意多边形: 形状 51">
              <a:extLst>
                <a:ext uri="{FF2B5EF4-FFF2-40B4-BE49-F238E27FC236}">
                  <a16:creationId xmlns:a16="http://schemas.microsoft.com/office/drawing/2014/main" id="{A1CA7B8C-F5D3-6420-EF7A-510A65CACD1F}"/>
                </a:ext>
              </a:extLst>
            </p:cNvPr>
            <p:cNvSpPr/>
            <p:nvPr/>
          </p:nvSpPr>
          <p:spPr>
            <a:xfrm rot="-3599999">
              <a:off x="9946807" y="1761648"/>
              <a:ext cx="137383" cy="502296"/>
            </a:xfrm>
            <a:custGeom>
              <a:avLst/>
              <a:gdLst>
                <a:gd name="connsiteX0" fmla="*/ 137384 w 137383"/>
                <a:gd name="connsiteY0" fmla="*/ 251148 h 502296"/>
                <a:gd name="connsiteX1" fmla="*/ 68692 w 137383"/>
                <a:gd name="connsiteY1" fmla="*/ 502296 h 502296"/>
                <a:gd name="connsiteX2" fmla="*/ 0 w 137383"/>
                <a:gd name="connsiteY2" fmla="*/ 251148 h 502296"/>
                <a:gd name="connsiteX3" fmla="*/ 68692 w 137383"/>
                <a:gd name="connsiteY3" fmla="*/ 0 h 502296"/>
                <a:gd name="connsiteX4" fmla="*/ 137384 w 137383"/>
                <a:gd name="connsiteY4" fmla="*/ 251148 h 5022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383" h="502296">
                  <a:moveTo>
                    <a:pt x="137384" y="251148"/>
                  </a:moveTo>
                  <a:cubicBezTo>
                    <a:pt x="137384" y="389854"/>
                    <a:pt x="106629" y="502296"/>
                    <a:pt x="68692" y="502296"/>
                  </a:cubicBezTo>
                  <a:cubicBezTo>
                    <a:pt x="30754" y="502296"/>
                    <a:pt x="0" y="389854"/>
                    <a:pt x="0" y="251148"/>
                  </a:cubicBezTo>
                  <a:cubicBezTo>
                    <a:pt x="0" y="112443"/>
                    <a:pt x="30754" y="0"/>
                    <a:pt x="68692" y="0"/>
                  </a:cubicBezTo>
                  <a:cubicBezTo>
                    <a:pt x="106629" y="0"/>
                    <a:pt x="137384" y="112443"/>
                    <a:pt x="137384" y="251148"/>
                  </a:cubicBezTo>
                  <a:close/>
                </a:path>
              </a:pathLst>
            </a:custGeom>
            <a:noFill/>
            <a:ln w="6629" cap="flat">
              <a:solidFill>
                <a:srgbClr val="485368">
                  <a:alpha val="76000"/>
                </a:srgbClr>
              </a:solidFill>
              <a:prstDash val="solid"/>
              <a:miter/>
            </a:ln>
          </p:spPr>
          <p:txBody>
            <a:bodyPr rtlCol="0" anchor="ctr"/>
            <a:lstStyle/>
            <a:p>
              <a:endParaRPr lang="zh-CN" altLang="en-US"/>
            </a:p>
          </p:txBody>
        </p:sp>
      </p:grpSp>
      <p:grpSp>
        <p:nvGrpSpPr>
          <p:cNvPr id="53" name="组合 52">
            <a:extLst>
              <a:ext uri="{FF2B5EF4-FFF2-40B4-BE49-F238E27FC236}">
                <a16:creationId xmlns:a16="http://schemas.microsoft.com/office/drawing/2014/main" id="{C54FB0F0-35F7-0FC1-ABF6-8E610C8D5745}"/>
              </a:ext>
            </a:extLst>
          </p:cNvPr>
          <p:cNvGrpSpPr/>
          <p:nvPr userDrawn="1"/>
        </p:nvGrpSpPr>
        <p:grpSpPr>
          <a:xfrm>
            <a:off x="6844048" y="2722476"/>
            <a:ext cx="1517582" cy="1178491"/>
            <a:chOff x="1857375" y="1392434"/>
            <a:chExt cx="2232688" cy="1733813"/>
          </a:xfrm>
        </p:grpSpPr>
        <p:cxnSp>
          <p:nvCxnSpPr>
            <p:cNvPr id="54" name="直接连接符 53">
              <a:extLst>
                <a:ext uri="{FF2B5EF4-FFF2-40B4-BE49-F238E27FC236}">
                  <a16:creationId xmlns:a16="http://schemas.microsoft.com/office/drawing/2014/main" id="{8C10311B-2139-D89C-1DF6-2256EEEA1937}"/>
                </a:ext>
              </a:extLst>
            </p:cNvPr>
            <p:cNvCxnSpPr/>
            <p:nvPr/>
          </p:nvCxnSpPr>
          <p:spPr>
            <a:xfrm>
              <a:off x="1857375" y="2260564"/>
              <a:ext cx="1565910" cy="0"/>
            </a:xfrm>
            <a:prstGeom prst="line">
              <a:avLst/>
            </a:prstGeom>
            <a:ln w="12700">
              <a:solidFill>
                <a:srgbClr val="485368">
                  <a:alpha val="61000"/>
                </a:srgbClr>
              </a:solidFill>
            </a:ln>
          </p:spPr>
          <p:style>
            <a:lnRef idx="1">
              <a:schemeClr val="accent1"/>
            </a:lnRef>
            <a:fillRef idx="0">
              <a:schemeClr val="accent1"/>
            </a:fillRef>
            <a:effectRef idx="0">
              <a:schemeClr val="accent1"/>
            </a:effectRef>
            <a:fontRef idx="minor">
              <a:schemeClr val="tx1"/>
            </a:fontRef>
          </p:style>
        </p:cxnSp>
        <p:sp>
          <p:nvSpPr>
            <p:cNvPr id="55" name="弧形 54">
              <a:extLst>
                <a:ext uri="{FF2B5EF4-FFF2-40B4-BE49-F238E27FC236}">
                  <a16:creationId xmlns:a16="http://schemas.microsoft.com/office/drawing/2014/main" id="{E1B7FEB2-2121-A6E1-B032-352C71702F1F}"/>
                </a:ext>
              </a:extLst>
            </p:cNvPr>
            <p:cNvSpPr/>
            <p:nvPr/>
          </p:nvSpPr>
          <p:spPr>
            <a:xfrm rot="12407646">
              <a:off x="3174516" y="1392434"/>
              <a:ext cx="914400" cy="914400"/>
            </a:xfrm>
            <a:prstGeom prst="arc">
              <a:avLst>
                <a:gd name="adj1" fmla="val 16200000"/>
                <a:gd name="adj2" fmla="val 18205370"/>
              </a:avLst>
            </a:prstGeom>
            <a:ln w="12700">
              <a:solidFill>
                <a:srgbClr val="485368">
                  <a:alpha val="61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6" name="弧形 55">
              <a:extLst>
                <a:ext uri="{FF2B5EF4-FFF2-40B4-BE49-F238E27FC236}">
                  <a16:creationId xmlns:a16="http://schemas.microsoft.com/office/drawing/2014/main" id="{A4442806-FE83-BDC7-22C9-361F131E059B}"/>
                </a:ext>
              </a:extLst>
            </p:cNvPr>
            <p:cNvSpPr/>
            <p:nvPr/>
          </p:nvSpPr>
          <p:spPr>
            <a:xfrm rot="9192354" flipV="1">
              <a:off x="3175663" y="2211847"/>
              <a:ext cx="914400" cy="914400"/>
            </a:xfrm>
            <a:prstGeom prst="arc">
              <a:avLst>
                <a:gd name="adj1" fmla="val 16200000"/>
                <a:gd name="adj2" fmla="val 17993982"/>
              </a:avLst>
            </a:prstGeom>
            <a:ln w="12700">
              <a:solidFill>
                <a:srgbClr val="485368">
                  <a:alpha val="61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57" name="组合 56">
            <a:extLst>
              <a:ext uri="{FF2B5EF4-FFF2-40B4-BE49-F238E27FC236}">
                <a16:creationId xmlns:a16="http://schemas.microsoft.com/office/drawing/2014/main" id="{E9138D03-2ABF-D775-B542-3F2D617B9C4B}"/>
              </a:ext>
            </a:extLst>
          </p:cNvPr>
          <p:cNvGrpSpPr/>
          <p:nvPr userDrawn="1"/>
        </p:nvGrpSpPr>
        <p:grpSpPr>
          <a:xfrm>
            <a:off x="809563" y="2254926"/>
            <a:ext cx="573613" cy="3001456"/>
            <a:chOff x="809563" y="2187691"/>
            <a:chExt cx="573613" cy="3001456"/>
          </a:xfrm>
        </p:grpSpPr>
        <p:cxnSp>
          <p:nvCxnSpPr>
            <p:cNvPr id="58" name="直接连接符 57">
              <a:extLst>
                <a:ext uri="{FF2B5EF4-FFF2-40B4-BE49-F238E27FC236}">
                  <a16:creationId xmlns:a16="http://schemas.microsoft.com/office/drawing/2014/main" id="{D97695ED-A375-AB07-DD3E-D59A5E038431}"/>
                </a:ext>
              </a:extLst>
            </p:cNvPr>
            <p:cNvCxnSpPr>
              <a:cxnSpLocks/>
            </p:cNvCxnSpPr>
            <p:nvPr/>
          </p:nvCxnSpPr>
          <p:spPr>
            <a:xfrm>
              <a:off x="1095736" y="2187691"/>
              <a:ext cx="0" cy="3001456"/>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59" name="缺角矩形 58">
              <a:extLst>
                <a:ext uri="{FF2B5EF4-FFF2-40B4-BE49-F238E27FC236}">
                  <a16:creationId xmlns:a16="http://schemas.microsoft.com/office/drawing/2014/main" id="{93960D77-ECC6-C62A-5907-213582380B14}"/>
                </a:ext>
              </a:extLst>
            </p:cNvPr>
            <p:cNvSpPr/>
            <p:nvPr/>
          </p:nvSpPr>
          <p:spPr>
            <a:xfrm rot="5400000">
              <a:off x="809563" y="3363645"/>
              <a:ext cx="573613" cy="573613"/>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0" name="缺角矩形 59">
              <a:extLst>
                <a:ext uri="{FF2B5EF4-FFF2-40B4-BE49-F238E27FC236}">
                  <a16:creationId xmlns:a16="http://schemas.microsoft.com/office/drawing/2014/main" id="{95336E09-7C7A-59BF-F6BE-2E9827A7F14F}"/>
                </a:ext>
              </a:extLst>
            </p:cNvPr>
            <p:cNvSpPr/>
            <p:nvPr/>
          </p:nvSpPr>
          <p:spPr>
            <a:xfrm rot="5400000">
              <a:off x="811479" y="3829196"/>
              <a:ext cx="157262" cy="157262"/>
            </a:xfrm>
            <a:prstGeom prst="plaque">
              <a:avLst>
                <a:gd name="adj" fmla="val 50000"/>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61" name="矩形 60">
            <a:extLst>
              <a:ext uri="{FF2B5EF4-FFF2-40B4-BE49-F238E27FC236}">
                <a16:creationId xmlns:a16="http://schemas.microsoft.com/office/drawing/2014/main" id="{E347EEEA-51C3-3788-96DF-C2A43EA59E88}"/>
              </a:ext>
            </a:extLst>
          </p:cNvPr>
          <p:cNvSpPr/>
          <p:nvPr userDrawn="1"/>
        </p:nvSpPr>
        <p:spPr>
          <a:xfrm>
            <a:off x="1718078" y="1497547"/>
            <a:ext cx="8766277" cy="2145168"/>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2" name="直接连接符 61">
            <a:extLst>
              <a:ext uri="{FF2B5EF4-FFF2-40B4-BE49-F238E27FC236}">
                <a16:creationId xmlns:a16="http://schemas.microsoft.com/office/drawing/2014/main" id="{D559D77F-4651-E25F-571E-18EF26F60A02}"/>
              </a:ext>
            </a:extLst>
          </p:cNvPr>
          <p:cNvCxnSpPr>
            <a:cxnSpLocks/>
          </p:cNvCxnSpPr>
          <p:nvPr userDrawn="1"/>
        </p:nvCxnSpPr>
        <p:spPr>
          <a:xfrm>
            <a:off x="6330909" y="1506576"/>
            <a:ext cx="0" cy="2136139"/>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63" name="矩形 62">
            <a:extLst>
              <a:ext uri="{FF2B5EF4-FFF2-40B4-BE49-F238E27FC236}">
                <a16:creationId xmlns:a16="http://schemas.microsoft.com/office/drawing/2014/main" id="{34DD82F9-3F88-0E47-59EB-5A231C551C58}"/>
              </a:ext>
            </a:extLst>
          </p:cNvPr>
          <p:cNvSpPr/>
          <p:nvPr userDrawn="1"/>
        </p:nvSpPr>
        <p:spPr>
          <a:xfrm>
            <a:off x="1718078" y="3801863"/>
            <a:ext cx="8766277" cy="2145168"/>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4" name="直接连接符 63">
            <a:extLst>
              <a:ext uri="{FF2B5EF4-FFF2-40B4-BE49-F238E27FC236}">
                <a16:creationId xmlns:a16="http://schemas.microsoft.com/office/drawing/2014/main" id="{0ECB8CE9-4C6B-7C87-7248-A3969C8E39A1}"/>
              </a:ext>
            </a:extLst>
          </p:cNvPr>
          <p:cNvCxnSpPr>
            <a:cxnSpLocks/>
          </p:cNvCxnSpPr>
          <p:nvPr userDrawn="1"/>
        </p:nvCxnSpPr>
        <p:spPr>
          <a:xfrm>
            <a:off x="5856661" y="3810892"/>
            <a:ext cx="0" cy="2136139"/>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grpSp>
        <p:nvGrpSpPr>
          <p:cNvPr id="65" name="组合 64">
            <a:extLst>
              <a:ext uri="{FF2B5EF4-FFF2-40B4-BE49-F238E27FC236}">
                <a16:creationId xmlns:a16="http://schemas.microsoft.com/office/drawing/2014/main" id="{858E6AA3-F13D-9ABA-9499-8F84EA3DD162}"/>
              </a:ext>
            </a:extLst>
          </p:cNvPr>
          <p:cNvGrpSpPr/>
          <p:nvPr userDrawn="1"/>
        </p:nvGrpSpPr>
        <p:grpSpPr>
          <a:xfrm flipH="1">
            <a:off x="10845247" y="2254926"/>
            <a:ext cx="573613" cy="3001456"/>
            <a:chOff x="809563" y="2187691"/>
            <a:chExt cx="573613" cy="3001456"/>
          </a:xfrm>
        </p:grpSpPr>
        <p:cxnSp>
          <p:nvCxnSpPr>
            <p:cNvPr id="66" name="直接连接符 65">
              <a:extLst>
                <a:ext uri="{FF2B5EF4-FFF2-40B4-BE49-F238E27FC236}">
                  <a16:creationId xmlns:a16="http://schemas.microsoft.com/office/drawing/2014/main" id="{B01A8D3F-24C9-1A1F-20B7-6E59E4218451}"/>
                </a:ext>
              </a:extLst>
            </p:cNvPr>
            <p:cNvCxnSpPr>
              <a:cxnSpLocks/>
            </p:cNvCxnSpPr>
            <p:nvPr/>
          </p:nvCxnSpPr>
          <p:spPr>
            <a:xfrm>
              <a:off x="1095736" y="2187691"/>
              <a:ext cx="0" cy="3001456"/>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67" name="缺角矩形 66">
              <a:extLst>
                <a:ext uri="{FF2B5EF4-FFF2-40B4-BE49-F238E27FC236}">
                  <a16:creationId xmlns:a16="http://schemas.microsoft.com/office/drawing/2014/main" id="{5F4C8DC9-E7D0-57B0-AAF0-8CF9B0A9D7D7}"/>
                </a:ext>
              </a:extLst>
            </p:cNvPr>
            <p:cNvSpPr/>
            <p:nvPr/>
          </p:nvSpPr>
          <p:spPr>
            <a:xfrm rot="5400000">
              <a:off x="809563" y="3363645"/>
              <a:ext cx="573613" cy="573613"/>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缺角矩形 67">
              <a:extLst>
                <a:ext uri="{FF2B5EF4-FFF2-40B4-BE49-F238E27FC236}">
                  <a16:creationId xmlns:a16="http://schemas.microsoft.com/office/drawing/2014/main" id="{AC2B4A51-5BFE-2786-0A66-862700244017}"/>
                </a:ext>
              </a:extLst>
            </p:cNvPr>
            <p:cNvSpPr/>
            <p:nvPr/>
          </p:nvSpPr>
          <p:spPr>
            <a:xfrm rot="5400000">
              <a:off x="811479" y="3829196"/>
              <a:ext cx="157262" cy="157262"/>
            </a:xfrm>
            <a:prstGeom prst="plaque">
              <a:avLst>
                <a:gd name="adj" fmla="val 50000"/>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69" name="图片 68" descr="床上有枕头&#10;&#10;中度可信度描述已自动生成">
            <a:extLst>
              <a:ext uri="{FF2B5EF4-FFF2-40B4-BE49-F238E27FC236}">
                <a16:creationId xmlns:a16="http://schemas.microsoft.com/office/drawing/2014/main" id="{8BE54809-40C6-65EF-2968-483BD4A26476}"/>
              </a:ext>
            </a:extLst>
          </p:cNvPr>
          <p:cNvPicPr>
            <a:picLocks noChangeAspect="1"/>
          </p:cNvPicPr>
          <p:nvPr userDrawn="1"/>
        </p:nvPicPr>
        <p:blipFill>
          <a:blip r:embed="rId3">
            <a:extLst>
              <a:ext uri="{28A0092B-C50C-407E-A947-70E740481C1C}">
                <a14:useLocalDpi xmlns:a14="http://schemas.microsoft.com/office/drawing/2010/main" val="0"/>
              </a:ext>
            </a:extLst>
          </a:blip>
          <a:srcRect l="24146" t="55494" r="5418" b="25443"/>
          <a:stretch>
            <a:fillRect/>
          </a:stretch>
        </p:blipFill>
        <p:spPr>
          <a:xfrm>
            <a:off x="2216216" y="1960323"/>
            <a:ext cx="3622854" cy="1307382"/>
          </a:xfrm>
          <a:custGeom>
            <a:avLst/>
            <a:gdLst>
              <a:gd name="connsiteX0" fmla="*/ 1811427 w 3622854"/>
              <a:gd name="connsiteY0" fmla="*/ 0 h 1307382"/>
              <a:gd name="connsiteX1" fmla="*/ 3622854 w 3622854"/>
              <a:gd name="connsiteY1" fmla="*/ 653691 h 1307382"/>
              <a:gd name="connsiteX2" fmla="*/ 1811427 w 3622854"/>
              <a:gd name="connsiteY2" fmla="*/ 1307382 h 1307382"/>
              <a:gd name="connsiteX3" fmla="*/ 0 w 3622854"/>
              <a:gd name="connsiteY3" fmla="*/ 653691 h 1307382"/>
              <a:gd name="connsiteX4" fmla="*/ 1811427 w 3622854"/>
              <a:gd name="connsiteY4" fmla="*/ 0 h 1307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2854" h="1307382">
                <a:moveTo>
                  <a:pt x="1811427" y="0"/>
                </a:moveTo>
                <a:cubicBezTo>
                  <a:pt x="2811851" y="0"/>
                  <a:pt x="3622854" y="292667"/>
                  <a:pt x="3622854" y="653691"/>
                </a:cubicBezTo>
                <a:cubicBezTo>
                  <a:pt x="3622854" y="1014715"/>
                  <a:pt x="2811851" y="1307382"/>
                  <a:pt x="1811427" y="1307382"/>
                </a:cubicBezTo>
                <a:cubicBezTo>
                  <a:pt x="811003" y="1307382"/>
                  <a:pt x="0" y="1014715"/>
                  <a:pt x="0" y="653691"/>
                </a:cubicBezTo>
                <a:cubicBezTo>
                  <a:pt x="0" y="292667"/>
                  <a:pt x="811003" y="0"/>
                  <a:pt x="1811427" y="0"/>
                </a:cubicBezTo>
                <a:close/>
              </a:path>
            </a:pathLst>
          </a:custGeom>
          <a:ln w="6350">
            <a:solidFill>
              <a:schemeClr val="accent1">
                <a:shade val="50000"/>
              </a:schemeClr>
            </a:solidFill>
          </a:ln>
        </p:spPr>
      </p:pic>
      <p:sp>
        <p:nvSpPr>
          <p:cNvPr id="70" name="缺角矩形 69">
            <a:extLst>
              <a:ext uri="{FF2B5EF4-FFF2-40B4-BE49-F238E27FC236}">
                <a16:creationId xmlns:a16="http://schemas.microsoft.com/office/drawing/2014/main" id="{D85E89F1-A8E2-3022-46A2-1969C44E038E}"/>
              </a:ext>
            </a:extLst>
          </p:cNvPr>
          <p:cNvSpPr/>
          <p:nvPr userDrawn="1"/>
        </p:nvSpPr>
        <p:spPr>
          <a:xfrm rot="5400000">
            <a:off x="2525666" y="1895051"/>
            <a:ext cx="460608" cy="460608"/>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1" name="缺角矩形 70">
            <a:extLst>
              <a:ext uri="{FF2B5EF4-FFF2-40B4-BE49-F238E27FC236}">
                <a16:creationId xmlns:a16="http://schemas.microsoft.com/office/drawing/2014/main" id="{3927DC9B-36BC-8B8F-453C-A933BF052A53}"/>
              </a:ext>
            </a:extLst>
          </p:cNvPr>
          <p:cNvSpPr/>
          <p:nvPr userDrawn="1"/>
        </p:nvSpPr>
        <p:spPr>
          <a:xfrm rot="5400000">
            <a:off x="3488642" y="3100473"/>
            <a:ext cx="324651" cy="324651"/>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2" name="缺角矩形 71">
            <a:extLst>
              <a:ext uri="{FF2B5EF4-FFF2-40B4-BE49-F238E27FC236}">
                <a16:creationId xmlns:a16="http://schemas.microsoft.com/office/drawing/2014/main" id="{3748B592-5BFC-9123-1F76-550BE432FA16}"/>
              </a:ext>
            </a:extLst>
          </p:cNvPr>
          <p:cNvSpPr/>
          <p:nvPr userDrawn="1"/>
        </p:nvSpPr>
        <p:spPr>
          <a:xfrm rot="5400000">
            <a:off x="5242437" y="2028312"/>
            <a:ext cx="324651" cy="324651"/>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73" name="图片 72" descr="房间里的床&#10;&#10;描述已自动生成">
            <a:extLst>
              <a:ext uri="{FF2B5EF4-FFF2-40B4-BE49-F238E27FC236}">
                <a16:creationId xmlns:a16="http://schemas.microsoft.com/office/drawing/2014/main" id="{70ACD2C7-75F5-B79D-625D-E64AC7E0E253}"/>
              </a:ext>
            </a:extLst>
          </p:cNvPr>
          <p:cNvPicPr>
            <a:picLocks noChangeAspect="1"/>
          </p:cNvPicPr>
          <p:nvPr userDrawn="1"/>
        </p:nvPicPr>
        <p:blipFill>
          <a:blip r:embed="rId4">
            <a:extLst>
              <a:ext uri="{BEBA8EAE-BF5A-486C-A8C5-ECC9F3942E4B}">
                <a14:imgProps xmlns:a14="http://schemas.microsoft.com/office/drawing/2010/main">
                  <a14:imgLayer r:embed="rId5">
                    <a14:imgEffect>
                      <a14:brightnessContrast contrast="20000"/>
                    </a14:imgEffect>
                  </a14:imgLayer>
                </a14:imgProps>
              </a:ext>
              <a:ext uri="{28A0092B-C50C-407E-A947-70E740481C1C}">
                <a14:useLocalDpi xmlns:a14="http://schemas.microsoft.com/office/drawing/2010/main" val="0"/>
              </a:ext>
            </a:extLst>
          </a:blip>
          <a:srcRect l="12961" t="56933" r="9106" b="21974"/>
          <a:stretch>
            <a:fillRect/>
          </a:stretch>
        </p:blipFill>
        <p:spPr>
          <a:xfrm>
            <a:off x="6377449" y="4254468"/>
            <a:ext cx="3622854" cy="1307382"/>
          </a:xfrm>
          <a:custGeom>
            <a:avLst/>
            <a:gdLst>
              <a:gd name="connsiteX0" fmla="*/ 1811427 w 3622854"/>
              <a:gd name="connsiteY0" fmla="*/ 0 h 1307382"/>
              <a:gd name="connsiteX1" fmla="*/ 3622854 w 3622854"/>
              <a:gd name="connsiteY1" fmla="*/ 653691 h 1307382"/>
              <a:gd name="connsiteX2" fmla="*/ 1811427 w 3622854"/>
              <a:gd name="connsiteY2" fmla="*/ 1307382 h 1307382"/>
              <a:gd name="connsiteX3" fmla="*/ 0 w 3622854"/>
              <a:gd name="connsiteY3" fmla="*/ 653691 h 1307382"/>
              <a:gd name="connsiteX4" fmla="*/ 1811427 w 3622854"/>
              <a:gd name="connsiteY4" fmla="*/ 0 h 1307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2854" h="1307382">
                <a:moveTo>
                  <a:pt x="1811427" y="0"/>
                </a:moveTo>
                <a:cubicBezTo>
                  <a:pt x="2811851" y="0"/>
                  <a:pt x="3622854" y="292667"/>
                  <a:pt x="3622854" y="653691"/>
                </a:cubicBezTo>
                <a:cubicBezTo>
                  <a:pt x="3622854" y="1014715"/>
                  <a:pt x="2811851" y="1307382"/>
                  <a:pt x="1811427" y="1307382"/>
                </a:cubicBezTo>
                <a:cubicBezTo>
                  <a:pt x="811003" y="1307382"/>
                  <a:pt x="0" y="1014715"/>
                  <a:pt x="0" y="653691"/>
                </a:cubicBezTo>
                <a:cubicBezTo>
                  <a:pt x="0" y="292667"/>
                  <a:pt x="811003" y="0"/>
                  <a:pt x="1811427" y="0"/>
                </a:cubicBezTo>
                <a:close/>
              </a:path>
            </a:pathLst>
          </a:custGeom>
          <a:ln w="6350">
            <a:solidFill>
              <a:schemeClr val="accent1">
                <a:shade val="50000"/>
              </a:schemeClr>
            </a:solidFill>
          </a:ln>
        </p:spPr>
      </p:pic>
      <p:sp>
        <p:nvSpPr>
          <p:cNvPr id="74" name="缺角矩形 73">
            <a:extLst>
              <a:ext uri="{FF2B5EF4-FFF2-40B4-BE49-F238E27FC236}">
                <a16:creationId xmlns:a16="http://schemas.microsoft.com/office/drawing/2014/main" id="{C45CBFDE-A973-66F0-1300-CBDD9C2004C3}"/>
              </a:ext>
            </a:extLst>
          </p:cNvPr>
          <p:cNvSpPr/>
          <p:nvPr userDrawn="1"/>
        </p:nvSpPr>
        <p:spPr>
          <a:xfrm rot="5400000">
            <a:off x="6707599" y="4186292"/>
            <a:ext cx="460608" cy="460608"/>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5" name="缺角矩形 74">
            <a:extLst>
              <a:ext uri="{FF2B5EF4-FFF2-40B4-BE49-F238E27FC236}">
                <a16:creationId xmlns:a16="http://schemas.microsoft.com/office/drawing/2014/main" id="{64B8D551-5695-C0F9-356E-382316345CE9}"/>
              </a:ext>
            </a:extLst>
          </p:cNvPr>
          <p:cNvSpPr/>
          <p:nvPr userDrawn="1"/>
        </p:nvSpPr>
        <p:spPr>
          <a:xfrm rot="5400000">
            <a:off x="7670575" y="5391714"/>
            <a:ext cx="324651" cy="324651"/>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6" name="缺角矩形 75">
            <a:extLst>
              <a:ext uri="{FF2B5EF4-FFF2-40B4-BE49-F238E27FC236}">
                <a16:creationId xmlns:a16="http://schemas.microsoft.com/office/drawing/2014/main" id="{F3812D90-3238-EA14-38FE-D19013CE790D}"/>
              </a:ext>
            </a:extLst>
          </p:cNvPr>
          <p:cNvSpPr/>
          <p:nvPr userDrawn="1"/>
        </p:nvSpPr>
        <p:spPr>
          <a:xfrm rot="5400000">
            <a:off x="9424370" y="4319553"/>
            <a:ext cx="324651" cy="324651"/>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42286541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6767AE-0742-58E4-4057-7B9D7C79AEBB}"/>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96515A4-AE11-81BA-A0D6-C54CB1C08423}"/>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4" name="页脚占位符 3">
            <a:extLst>
              <a:ext uri="{FF2B5EF4-FFF2-40B4-BE49-F238E27FC236}">
                <a16:creationId xmlns:a16="http://schemas.microsoft.com/office/drawing/2014/main" id="{277D46FC-2AFA-7D26-BDCC-47BD8100E60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0C7030A-F7E8-7683-2041-E74474718964}"/>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6" name="图片 5" descr="海上的风景&#10;&#10;描述已自动生成">
            <a:extLst>
              <a:ext uri="{FF2B5EF4-FFF2-40B4-BE49-F238E27FC236}">
                <a16:creationId xmlns:a16="http://schemas.microsoft.com/office/drawing/2014/main" id="{F188F4BC-1D0E-D8DF-BAE3-9F7100AD93C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7" name="直接连接符 6">
            <a:extLst>
              <a:ext uri="{FF2B5EF4-FFF2-40B4-BE49-F238E27FC236}">
                <a16:creationId xmlns:a16="http://schemas.microsoft.com/office/drawing/2014/main" id="{09ABEC17-9453-1FB7-08BC-689BD4D64DDB}"/>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E432E8C-B0BB-6F96-C57A-74EEE169427D}"/>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49E35245-6CE8-9E11-1CD3-C0284006F2B8}"/>
              </a:ext>
            </a:extLst>
          </p:cNvPr>
          <p:cNvSpPr txBox="1"/>
          <p:nvPr userDrawn="1"/>
        </p:nvSpPr>
        <p:spPr>
          <a:xfrm>
            <a:off x="1380710" y="435512"/>
            <a:ext cx="5907952" cy="1569660"/>
          </a:xfrm>
          <a:prstGeom prst="rect">
            <a:avLst/>
          </a:prstGeom>
          <a:noFill/>
        </p:spPr>
        <p:txBody>
          <a:bodyPr wrap="square" rtlCol="0">
            <a:spAutoFit/>
          </a:bodyPr>
          <a:lstStyle/>
          <a:p>
            <a:r>
              <a:rPr lang="zh-CN" altLang="en-US" sz="48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存在问题</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  EXISTING PROBLEMS</a:t>
            </a:r>
            <a:endParaRPr lang="zh-CN" altLang="en-US"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a:p>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0" name="椭圆 9">
            <a:extLst>
              <a:ext uri="{FF2B5EF4-FFF2-40B4-BE49-F238E27FC236}">
                <a16:creationId xmlns:a16="http://schemas.microsoft.com/office/drawing/2014/main" id="{9C8554DE-C0E0-351A-8FC7-D78579E0FCF7}"/>
              </a:ext>
            </a:extLst>
          </p:cNvPr>
          <p:cNvSpPr/>
          <p:nvPr userDrawn="1"/>
        </p:nvSpPr>
        <p:spPr>
          <a:xfrm>
            <a:off x="661525" y="629727"/>
            <a:ext cx="409109" cy="409109"/>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a:extLst>
              <a:ext uri="{FF2B5EF4-FFF2-40B4-BE49-F238E27FC236}">
                <a16:creationId xmlns:a16="http://schemas.microsoft.com/office/drawing/2014/main" id="{4A7A83FE-DAE6-BE8D-E93B-2980E982518E}"/>
              </a:ext>
            </a:extLst>
          </p:cNvPr>
          <p:cNvSpPr/>
          <p:nvPr userDrawn="1"/>
        </p:nvSpPr>
        <p:spPr>
          <a:xfrm>
            <a:off x="947397" y="629727"/>
            <a:ext cx="409109" cy="409109"/>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9A0F1DFF-E849-0714-DBB6-D2C2394A15F2}"/>
              </a:ext>
            </a:extLst>
          </p:cNvPr>
          <p:cNvSpPr txBox="1"/>
          <p:nvPr userDrawn="1"/>
        </p:nvSpPr>
        <p:spPr>
          <a:xfrm>
            <a:off x="10272938" y="681938"/>
            <a:ext cx="1478776" cy="303225"/>
          </a:xfrm>
          <a:prstGeom prst="rect">
            <a:avLst/>
          </a:prstGeom>
          <a:noFill/>
        </p:spPr>
        <p:txBody>
          <a:bodyPr wrap="square" rtlCol="0">
            <a:spAutoFit/>
          </a:bodyPr>
          <a:lstStyle/>
          <a:p>
            <a:pPr>
              <a:lnSpc>
                <a:spcPct val="120000"/>
              </a:lnSpc>
            </a:pPr>
            <a:r>
              <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DESIGN BY </a:t>
            </a:r>
            <a:r>
              <a:rPr lang="zh-CN" altLang="en-US"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不贰</a:t>
            </a:r>
            <a:endPar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3" name="缺角矩形 12">
            <a:extLst>
              <a:ext uri="{FF2B5EF4-FFF2-40B4-BE49-F238E27FC236}">
                <a16:creationId xmlns:a16="http://schemas.microsoft.com/office/drawing/2014/main" id="{218884ED-A877-AFE9-E1FD-CC39FD4958E4}"/>
              </a:ext>
            </a:extLst>
          </p:cNvPr>
          <p:cNvSpPr/>
          <p:nvPr userDrawn="1"/>
        </p:nvSpPr>
        <p:spPr>
          <a:xfrm rot="5400000">
            <a:off x="10147966" y="764746"/>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连接符 13">
            <a:extLst>
              <a:ext uri="{FF2B5EF4-FFF2-40B4-BE49-F238E27FC236}">
                <a16:creationId xmlns:a16="http://schemas.microsoft.com/office/drawing/2014/main" id="{44D8A977-9D32-06B2-C78C-B489424511EF}"/>
              </a:ext>
            </a:extLst>
          </p:cNvPr>
          <p:cNvCxnSpPr>
            <a:cxnSpLocks/>
          </p:cNvCxnSpPr>
          <p:nvPr userDrawn="1"/>
        </p:nvCxnSpPr>
        <p:spPr>
          <a:xfrm>
            <a:off x="541066" y="62489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6FBEBD02-5294-3E15-156A-CFB858840826}"/>
              </a:ext>
            </a:extLst>
          </p:cNvPr>
          <p:cNvSpPr txBox="1"/>
          <p:nvPr userDrawn="1"/>
        </p:nvSpPr>
        <p:spPr>
          <a:xfrm>
            <a:off x="9271952" y="6347515"/>
            <a:ext cx="2387192"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THREE</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grpSp>
        <p:nvGrpSpPr>
          <p:cNvPr id="16" name="组合 15">
            <a:extLst>
              <a:ext uri="{FF2B5EF4-FFF2-40B4-BE49-F238E27FC236}">
                <a16:creationId xmlns:a16="http://schemas.microsoft.com/office/drawing/2014/main" id="{7D9449AF-91D1-3072-03D2-107378B8EEFA}"/>
              </a:ext>
            </a:extLst>
          </p:cNvPr>
          <p:cNvGrpSpPr/>
          <p:nvPr userDrawn="1"/>
        </p:nvGrpSpPr>
        <p:grpSpPr>
          <a:xfrm>
            <a:off x="661525" y="6382425"/>
            <a:ext cx="791259" cy="376183"/>
            <a:chOff x="10400002" y="574822"/>
            <a:chExt cx="1157030" cy="550079"/>
          </a:xfrm>
        </p:grpSpPr>
        <p:sp>
          <p:nvSpPr>
            <p:cNvPr id="17" name="缺角矩形 16">
              <a:extLst>
                <a:ext uri="{FF2B5EF4-FFF2-40B4-BE49-F238E27FC236}">
                  <a16:creationId xmlns:a16="http://schemas.microsoft.com/office/drawing/2014/main" id="{623DEC94-BA6A-64BC-3656-E1B220B699EF}"/>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缺角矩形 17">
              <a:extLst>
                <a:ext uri="{FF2B5EF4-FFF2-40B4-BE49-F238E27FC236}">
                  <a16:creationId xmlns:a16="http://schemas.microsoft.com/office/drawing/2014/main" id="{31FFB4C0-5A43-2320-6439-1CE43E37BE07}"/>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6A5E1E35-18F1-CF0C-38CB-4225E90E1E25}"/>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缺角矩形 19">
              <a:extLst>
                <a:ext uri="{FF2B5EF4-FFF2-40B4-BE49-F238E27FC236}">
                  <a16:creationId xmlns:a16="http://schemas.microsoft.com/office/drawing/2014/main" id="{15437003-4CD9-6BF5-513D-964292D1C177}"/>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id="{0FACDCBD-FEAD-98AB-6490-411EDB921EC4}"/>
              </a:ext>
            </a:extLst>
          </p:cNvPr>
          <p:cNvSpPr/>
          <p:nvPr userDrawn="1"/>
        </p:nvSpPr>
        <p:spPr>
          <a:xfrm>
            <a:off x="1080151" y="1634769"/>
            <a:ext cx="10031695" cy="4144808"/>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D6D4F590-F89D-7268-269E-886F0E157698}"/>
              </a:ext>
            </a:extLst>
          </p:cNvPr>
          <p:cNvCxnSpPr>
            <a:cxnSpLocks/>
          </p:cNvCxnSpPr>
          <p:nvPr userDrawn="1"/>
        </p:nvCxnSpPr>
        <p:spPr>
          <a:xfrm flipH="1">
            <a:off x="1080151" y="4446515"/>
            <a:ext cx="10031695"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1D072A01-BDAA-3869-E242-1E6B1451627F}"/>
              </a:ext>
            </a:extLst>
          </p:cNvPr>
          <p:cNvCxnSpPr>
            <a:cxnSpLocks/>
          </p:cNvCxnSpPr>
          <p:nvPr userDrawn="1"/>
        </p:nvCxnSpPr>
        <p:spPr>
          <a:xfrm>
            <a:off x="7154168" y="1634769"/>
            <a:ext cx="0" cy="4144808"/>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26F95260-B793-B374-12CD-FE3691347913}"/>
              </a:ext>
            </a:extLst>
          </p:cNvPr>
          <p:cNvSpPr txBox="1"/>
          <p:nvPr userDrawn="1"/>
        </p:nvSpPr>
        <p:spPr>
          <a:xfrm>
            <a:off x="1459283" y="5058680"/>
            <a:ext cx="1770270" cy="524824"/>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第四季度的接待费用比第三季度增加</a:t>
            </a:r>
            <a:r>
              <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1300</a:t>
            </a: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元。</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5" name="文本框 24">
            <a:extLst>
              <a:ext uri="{FF2B5EF4-FFF2-40B4-BE49-F238E27FC236}">
                <a16:creationId xmlns:a16="http://schemas.microsoft.com/office/drawing/2014/main" id="{D89F6F75-BECD-BF1A-9078-7F07282BC61C}"/>
              </a:ext>
            </a:extLst>
          </p:cNvPr>
          <p:cNvSpPr txBox="1"/>
          <p:nvPr userDrawn="1"/>
        </p:nvSpPr>
        <p:spPr>
          <a:xfrm>
            <a:off x="1459283" y="4631889"/>
            <a:ext cx="1149862" cy="400110"/>
          </a:xfrm>
          <a:prstGeom prst="rect">
            <a:avLst/>
          </a:prstGeom>
          <a:noFill/>
        </p:spPr>
        <p:txBody>
          <a:bodyPr wrap="square" rtlCol="0">
            <a:spAutoFit/>
          </a:bodyPr>
          <a:lstStyle/>
          <a:p>
            <a:r>
              <a:rPr lang="en-US" altLang="zh-CN" sz="2000" dirty="0">
                <a:gradFill>
                  <a:gsLst>
                    <a:gs pos="7000">
                      <a:srgbClr val="C39DC7"/>
                    </a:gs>
                    <a:gs pos="100000">
                      <a:srgbClr val="6D9CAC"/>
                    </a:gs>
                  </a:gsLst>
                  <a:lin ang="5400000" scaled="0"/>
                </a:gradFill>
                <a:latin typeface="优设标题黑" panose="00000500000000000000" pitchFamily="2" charset="-122"/>
                <a:ea typeface="优设标题黑" panose="00000500000000000000" pitchFamily="2" charset="-122"/>
              </a:rPr>
              <a:t>1300</a:t>
            </a:r>
            <a:endParaRPr lang="zh-CN" altLang="en-US" sz="2000" dirty="0">
              <a:gradFill>
                <a:gsLst>
                  <a:gs pos="7000">
                    <a:srgbClr val="C39DC7"/>
                  </a:gs>
                  <a:gs pos="100000">
                    <a:srgbClr val="6D9CAC"/>
                  </a:gs>
                </a:gsLst>
                <a:lin ang="5400000" scaled="0"/>
              </a:gra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26" name="组合 25">
            <a:extLst>
              <a:ext uri="{FF2B5EF4-FFF2-40B4-BE49-F238E27FC236}">
                <a16:creationId xmlns:a16="http://schemas.microsoft.com/office/drawing/2014/main" id="{0D043DD7-2B6F-D7B5-AD53-5F7BA8F32DDC}"/>
              </a:ext>
            </a:extLst>
          </p:cNvPr>
          <p:cNvGrpSpPr/>
          <p:nvPr userDrawn="1"/>
        </p:nvGrpSpPr>
        <p:grpSpPr>
          <a:xfrm>
            <a:off x="2352856" y="4698105"/>
            <a:ext cx="512575" cy="243690"/>
            <a:chOff x="10400002" y="574822"/>
            <a:chExt cx="1157030" cy="550079"/>
          </a:xfrm>
        </p:grpSpPr>
        <p:sp>
          <p:nvSpPr>
            <p:cNvPr id="27" name="缺角矩形 26">
              <a:extLst>
                <a:ext uri="{FF2B5EF4-FFF2-40B4-BE49-F238E27FC236}">
                  <a16:creationId xmlns:a16="http://schemas.microsoft.com/office/drawing/2014/main" id="{314FC1A4-A256-5545-415F-E77BE23DC048}"/>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缺角矩形 27">
              <a:extLst>
                <a:ext uri="{FF2B5EF4-FFF2-40B4-BE49-F238E27FC236}">
                  <a16:creationId xmlns:a16="http://schemas.microsoft.com/office/drawing/2014/main" id="{01ACFAB9-1E43-4F6A-EF1F-240F05A43CA0}"/>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FB018AA-D36B-BAAA-E5EF-A96C75F0AD79}"/>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缺角矩形 29">
              <a:extLst>
                <a:ext uri="{FF2B5EF4-FFF2-40B4-BE49-F238E27FC236}">
                  <a16:creationId xmlns:a16="http://schemas.microsoft.com/office/drawing/2014/main" id="{03AD0D4F-6E11-A6D8-F739-9FB6EF3F9410}"/>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文本框 30">
            <a:extLst>
              <a:ext uri="{FF2B5EF4-FFF2-40B4-BE49-F238E27FC236}">
                <a16:creationId xmlns:a16="http://schemas.microsoft.com/office/drawing/2014/main" id="{8A2326DF-C002-99A1-0394-8E620E073E92}"/>
              </a:ext>
            </a:extLst>
          </p:cNvPr>
          <p:cNvSpPr txBox="1"/>
          <p:nvPr userDrawn="1"/>
        </p:nvSpPr>
        <p:spPr>
          <a:xfrm>
            <a:off x="3317057" y="5058680"/>
            <a:ext cx="1770270" cy="524824"/>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第四季度的接待费用比第三季度增长</a:t>
            </a:r>
            <a:r>
              <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56%</a:t>
            </a: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2" name="文本框 31">
            <a:extLst>
              <a:ext uri="{FF2B5EF4-FFF2-40B4-BE49-F238E27FC236}">
                <a16:creationId xmlns:a16="http://schemas.microsoft.com/office/drawing/2014/main" id="{0826C9F1-E702-BB08-7923-E51B1E9F24EC}"/>
              </a:ext>
            </a:extLst>
          </p:cNvPr>
          <p:cNvSpPr txBox="1"/>
          <p:nvPr userDrawn="1"/>
        </p:nvSpPr>
        <p:spPr>
          <a:xfrm>
            <a:off x="3317057" y="4631889"/>
            <a:ext cx="1149862" cy="400110"/>
          </a:xfrm>
          <a:prstGeom prst="rect">
            <a:avLst/>
          </a:prstGeom>
          <a:noFill/>
        </p:spPr>
        <p:txBody>
          <a:bodyPr wrap="square" rtlCol="0">
            <a:spAutoFit/>
          </a:bodyPr>
          <a:lstStyle/>
          <a:p>
            <a:r>
              <a:rPr lang="en-US" altLang="zh-CN" sz="2000" dirty="0">
                <a:gradFill>
                  <a:gsLst>
                    <a:gs pos="7000">
                      <a:srgbClr val="C39DC7"/>
                    </a:gs>
                    <a:gs pos="100000">
                      <a:srgbClr val="6D9CAC"/>
                    </a:gs>
                  </a:gsLst>
                  <a:lin ang="5400000" scaled="0"/>
                </a:gradFill>
                <a:latin typeface="优设标题黑" panose="00000500000000000000" pitchFamily="2" charset="-122"/>
                <a:ea typeface="优设标题黑" panose="00000500000000000000" pitchFamily="2" charset="-122"/>
              </a:rPr>
              <a:t>56%</a:t>
            </a:r>
            <a:endParaRPr lang="zh-CN" altLang="en-US" sz="2000" dirty="0">
              <a:gradFill>
                <a:gsLst>
                  <a:gs pos="7000">
                    <a:srgbClr val="C39DC7"/>
                  </a:gs>
                  <a:gs pos="100000">
                    <a:srgbClr val="6D9CAC"/>
                  </a:gs>
                </a:gsLst>
                <a:lin ang="5400000" scaled="0"/>
              </a:gra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33" name="组合 32">
            <a:extLst>
              <a:ext uri="{FF2B5EF4-FFF2-40B4-BE49-F238E27FC236}">
                <a16:creationId xmlns:a16="http://schemas.microsoft.com/office/drawing/2014/main" id="{F2D34BA1-0707-0DBD-86AF-706C03201AF8}"/>
              </a:ext>
            </a:extLst>
          </p:cNvPr>
          <p:cNvGrpSpPr/>
          <p:nvPr userDrawn="1"/>
        </p:nvGrpSpPr>
        <p:grpSpPr>
          <a:xfrm>
            <a:off x="4119189" y="4698105"/>
            <a:ext cx="512575" cy="243690"/>
            <a:chOff x="10400002" y="574822"/>
            <a:chExt cx="1157030" cy="550079"/>
          </a:xfrm>
        </p:grpSpPr>
        <p:sp>
          <p:nvSpPr>
            <p:cNvPr id="34" name="缺角矩形 33">
              <a:extLst>
                <a:ext uri="{FF2B5EF4-FFF2-40B4-BE49-F238E27FC236}">
                  <a16:creationId xmlns:a16="http://schemas.microsoft.com/office/drawing/2014/main" id="{FEBC4C20-0C43-18E2-5E41-E8F371C9DDE7}"/>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缺角矩形 34">
              <a:extLst>
                <a:ext uri="{FF2B5EF4-FFF2-40B4-BE49-F238E27FC236}">
                  <a16:creationId xmlns:a16="http://schemas.microsoft.com/office/drawing/2014/main" id="{74BA055A-1559-0B47-F301-24630D02EB68}"/>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1FE262D4-456C-8E22-EDA1-BE1A4044D8D1}"/>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缺角矩形 36">
              <a:extLst>
                <a:ext uri="{FF2B5EF4-FFF2-40B4-BE49-F238E27FC236}">
                  <a16:creationId xmlns:a16="http://schemas.microsoft.com/office/drawing/2014/main" id="{4C364C4F-0EBF-A5F0-FDB0-6FA61934CECD}"/>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id="{DFF956D3-9065-3B23-CFBD-C8404F158E85}"/>
              </a:ext>
            </a:extLst>
          </p:cNvPr>
          <p:cNvSpPr txBox="1"/>
          <p:nvPr userDrawn="1"/>
        </p:nvSpPr>
        <p:spPr>
          <a:xfrm>
            <a:off x="5174831" y="5058680"/>
            <a:ext cx="1770270" cy="524824"/>
          </a:xfrm>
          <a:prstGeom prst="rect">
            <a:avLst/>
          </a:prstGeom>
          <a:noFill/>
        </p:spPr>
        <p:txBody>
          <a:bodyPr wrap="square">
            <a:spAutoFit/>
          </a:bodyPr>
          <a:lstStyle/>
          <a:p>
            <a:pPr>
              <a:lnSpc>
                <a:spcPct val="120000"/>
              </a:lnSpc>
            </a:pPr>
            <a:r>
              <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2021</a:t>
            </a: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年总体接待费用比</a:t>
            </a:r>
            <a:r>
              <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2020</a:t>
            </a: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年增长</a:t>
            </a:r>
            <a:r>
              <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71%</a:t>
            </a: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9" name="文本框 38">
            <a:extLst>
              <a:ext uri="{FF2B5EF4-FFF2-40B4-BE49-F238E27FC236}">
                <a16:creationId xmlns:a16="http://schemas.microsoft.com/office/drawing/2014/main" id="{D73F8AE4-CD6D-EE41-A779-3C7C1FB89990}"/>
              </a:ext>
            </a:extLst>
          </p:cNvPr>
          <p:cNvSpPr txBox="1"/>
          <p:nvPr userDrawn="1"/>
        </p:nvSpPr>
        <p:spPr>
          <a:xfrm>
            <a:off x="5174831" y="4631889"/>
            <a:ext cx="1149862" cy="400110"/>
          </a:xfrm>
          <a:prstGeom prst="rect">
            <a:avLst/>
          </a:prstGeom>
          <a:noFill/>
        </p:spPr>
        <p:txBody>
          <a:bodyPr wrap="square" rtlCol="0">
            <a:spAutoFit/>
          </a:bodyPr>
          <a:lstStyle/>
          <a:p>
            <a:r>
              <a:rPr lang="en-US" altLang="zh-CN" sz="2000" dirty="0">
                <a:gradFill>
                  <a:gsLst>
                    <a:gs pos="7000">
                      <a:srgbClr val="C39DC7"/>
                    </a:gs>
                    <a:gs pos="100000">
                      <a:srgbClr val="6D9CAC"/>
                    </a:gs>
                  </a:gsLst>
                  <a:lin ang="5400000" scaled="0"/>
                </a:gradFill>
                <a:latin typeface="优设标题黑" panose="00000500000000000000" pitchFamily="2" charset="-122"/>
                <a:ea typeface="优设标题黑" panose="00000500000000000000" pitchFamily="2" charset="-122"/>
              </a:rPr>
              <a:t>71%</a:t>
            </a:r>
            <a:endParaRPr lang="zh-CN" altLang="en-US" sz="2000" dirty="0">
              <a:gradFill>
                <a:gsLst>
                  <a:gs pos="7000">
                    <a:srgbClr val="C39DC7"/>
                  </a:gs>
                  <a:gs pos="100000">
                    <a:srgbClr val="6D9CAC"/>
                  </a:gs>
                </a:gsLst>
                <a:lin ang="5400000" scaled="0"/>
              </a:gra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40" name="组合 39">
            <a:extLst>
              <a:ext uri="{FF2B5EF4-FFF2-40B4-BE49-F238E27FC236}">
                <a16:creationId xmlns:a16="http://schemas.microsoft.com/office/drawing/2014/main" id="{A6606556-0FB8-C240-12E3-C2B7FCB708EB}"/>
              </a:ext>
            </a:extLst>
          </p:cNvPr>
          <p:cNvGrpSpPr/>
          <p:nvPr userDrawn="1"/>
        </p:nvGrpSpPr>
        <p:grpSpPr>
          <a:xfrm>
            <a:off x="5833270" y="4698105"/>
            <a:ext cx="512575" cy="243690"/>
            <a:chOff x="10400002" y="574822"/>
            <a:chExt cx="1157030" cy="550079"/>
          </a:xfrm>
        </p:grpSpPr>
        <p:sp>
          <p:nvSpPr>
            <p:cNvPr id="41" name="缺角矩形 40">
              <a:extLst>
                <a:ext uri="{FF2B5EF4-FFF2-40B4-BE49-F238E27FC236}">
                  <a16:creationId xmlns:a16="http://schemas.microsoft.com/office/drawing/2014/main" id="{4A76BD9B-A343-D106-E30D-F768BBACDC24}"/>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缺角矩形 41">
              <a:extLst>
                <a:ext uri="{FF2B5EF4-FFF2-40B4-BE49-F238E27FC236}">
                  <a16:creationId xmlns:a16="http://schemas.microsoft.com/office/drawing/2014/main" id="{6EEF41F9-742F-75F5-353C-325D845C6DCA}"/>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椭圆 42">
              <a:extLst>
                <a:ext uri="{FF2B5EF4-FFF2-40B4-BE49-F238E27FC236}">
                  <a16:creationId xmlns:a16="http://schemas.microsoft.com/office/drawing/2014/main" id="{FC3C988A-08FF-D8F4-395C-36983237E617}"/>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缺角矩形 43">
              <a:extLst>
                <a:ext uri="{FF2B5EF4-FFF2-40B4-BE49-F238E27FC236}">
                  <a16:creationId xmlns:a16="http://schemas.microsoft.com/office/drawing/2014/main" id="{B93C95F3-CE42-6312-A141-51FE9E5E76BD}"/>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45" name="直接连接符 44">
            <a:extLst>
              <a:ext uri="{FF2B5EF4-FFF2-40B4-BE49-F238E27FC236}">
                <a16:creationId xmlns:a16="http://schemas.microsoft.com/office/drawing/2014/main" id="{3D6766EE-5F30-2607-EC72-0A04151CA650}"/>
              </a:ext>
            </a:extLst>
          </p:cNvPr>
          <p:cNvCxnSpPr>
            <a:cxnSpLocks/>
          </p:cNvCxnSpPr>
          <p:nvPr userDrawn="1"/>
        </p:nvCxnSpPr>
        <p:spPr>
          <a:xfrm>
            <a:off x="3279782" y="4862846"/>
            <a:ext cx="0" cy="569871"/>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1B0D13F6-08D8-D11B-B03D-48C4A58F85FE}"/>
              </a:ext>
            </a:extLst>
          </p:cNvPr>
          <p:cNvCxnSpPr>
            <a:cxnSpLocks/>
          </p:cNvCxnSpPr>
          <p:nvPr userDrawn="1"/>
        </p:nvCxnSpPr>
        <p:spPr>
          <a:xfrm>
            <a:off x="5135719" y="4862846"/>
            <a:ext cx="0" cy="569871"/>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graphicFrame>
        <p:nvGraphicFramePr>
          <p:cNvPr id="47" name="图表 46">
            <a:extLst>
              <a:ext uri="{FF2B5EF4-FFF2-40B4-BE49-F238E27FC236}">
                <a16:creationId xmlns:a16="http://schemas.microsoft.com/office/drawing/2014/main" id="{D28F8140-2F91-8A42-FE4D-9D92D4488EAD}"/>
              </a:ext>
            </a:extLst>
          </p:cNvPr>
          <p:cNvGraphicFramePr/>
          <p:nvPr userDrawn="1">
            <p:extLst>
              <p:ext uri="{D42A27DB-BD31-4B8C-83A1-F6EECF244321}">
                <p14:modId xmlns:p14="http://schemas.microsoft.com/office/powerpoint/2010/main" val="3137263635"/>
              </p:ext>
            </p:extLst>
          </p:nvPr>
        </p:nvGraphicFramePr>
        <p:xfrm>
          <a:off x="1016872" y="1855490"/>
          <a:ext cx="6192444" cy="2701331"/>
        </p:xfrm>
        <a:graphic>
          <a:graphicData uri="http://schemas.openxmlformats.org/drawingml/2006/chart">
            <c:chart xmlns:c="http://schemas.openxmlformats.org/drawingml/2006/chart" xmlns:r="http://schemas.openxmlformats.org/officeDocument/2006/relationships" r:id="rId3"/>
          </a:graphicData>
        </a:graphic>
      </p:graphicFrame>
      <p:cxnSp>
        <p:nvCxnSpPr>
          <p:cNvPr id="48" name="直接连接符 47">
            <a:extLst>
              <a:ext uri="{FF2B5EF4-FFF2-40B4-BE49-F238E27FC236}">
                <a16:creationId xmlns:a16="http://schemas.microsoft.com/office/drawing/2014/main" id="{A2B8DEC5-4096-9353-FECF-F98839AE502E}"/>
              </a:ext>
            </a:extLst>
          </p:cNvPr>
          <p:cNvCxnSpPr>
            <a:cxnSpLocks/>
          </p:cNvCxnSpPr>
          <p:nvPr userDrawn="1"/>
        </p:nvCxnSpPr>
        <p:spPr>
          <a:xfrm flipH="1">
            <a:off x="1800751" y="1944476"/>
            <a:ext cx="4866748" cy="0"/>
          </a:xfrm>
          <a:prstGeom prst="line">
            <a:avLst/>
          </a:prstGeom>
          <a:ln w="12700">
            <a:solidFill>
              <a:srgbClr val="485368">
                <a:alpha val="20000"/>
              </a:srgbClr>
            </a:solidFill>
          </a:ln>
        </p:spPr>
        <p:style>
          <a:lnRef idx="1">
            <a:schemeClr val="accent1"/>
          </a:lnRef>
          <a:fillRef idx="0">
            <a:schemeClr val="accent1"/>
          </a:fillRef>
          <a:effectRef idx="0">
            <a:schemeClr val="accent1"/>
          </a:effectRef>
          <a:fontRef idx="minor">
            <a:schemeClr val="tx1"/>
          </a:fontRef>
        </p:style>
      </p:cxnSp>
      <p:sp>
        <p:nvSpPr>
          <p:cNvPr id="49" name="文本框 48">
            <a:extLst>
              <a:ext uri="{FF2B5EF4-FFF2-40B4-BE49-F238E27FC236}">
                <a16:creationId xmlns:a16="http://schemas.microsoft.com/office/drawing/2014/main" id="{DE96E534-8656-DBD8-5F2A-DBD72E357BB2}"/>
              </a:ext>
            </a:extLst>
          </p:cNvPr>
          <p:cNvSpPr txBox="1"/>
          <p:nvPr userDrawn="1"/>
        </p:nvSpPr>
        <p:spPr>
          <a:xfrm>
            <a:off x="1388749" y="1837978"/>
            <a:ext cx="486030" cy="240066"/>
          </a:xfrm>
          <a:prstGeom prst="rect">
            <a:avLst/>
          </a:prstGeom>
          <a:noFill/>
        </p:spPr>
        <p:txBody>
          <a:bodyPr wrap="none" rtlCol="0">
            <a:spAutoFit/>
          </a:bodyPr>
          <a:lstStyle/>
          <a:p>
            <a:r>
              <a:rPr lang="en-US" altLang="zh-CN"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8000</a:t>
            </a:r>
            <a:endParaRPr lang="zh-CN" altLang="en-US"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0" name="文本框 49">
            <a:extLst>
              <a:ext uri="{FF2B5EF4-FFF2-40B4-BE49-F238E27FC236}">
                <a16:creationId xmlns:a16="http://schemas.microsoft.com/office/drawing/2014/main" id="{46069974-3B55-08F3-0590-20BD03476C81}"/>
              </a:ext>
            </a:extLst>
          </p:cNvPr>
          <p:cNvSpPr txBox="1"/>
          <p:nvPr userDrawn="1"/>
        </p:nvSpPr>
        <p:spPr>
          <a:xfrm>
            <a:off x="1388749" y="2344706"/>
            <a:ext cx="486030" cy="240066"/>
          </a:xfrm>
          <a:prstGeom prst="rect">
            <a:avLst/>
          </a:prstGeom>
          <a:noFill/>
        </p:spPr>
        <p:txBody>
          <a:bodyPr wrap="none" rtlCol="0">
            <a:spAutoFit/>
          </a:bodyPr>
          <a:lstStyle/>
          <a:p>
            <a:r>
              <a:rPr lang="en-US" altLang="zh-CN"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6000</a:t>
            </a:r>
            <a:endParaRPr lang="zh-CN" altLang="en-US"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1" name="文本框 50">
            <a:extLst>
              <a:ext uri="{FF2B5EF4-FFF2-40B4-BE49-F238E27FC236}">
                <a16:creationId xmlns:a16="http://schemas.microsoft.com/office/drawing/2014/main" id="{3E32CC3D-43C6-DBEA-9622-FC8A8250CE17}"/>
              </a:ext>
            </a:extLst>
          </p:cNvPr>
          <p:cNvSpPr txBox="1"/>
          <p:nvPr userDrawn="1"/>
        </p:nvSpPr>
        <p:spPr>
          <a:xfrm>
            <a:off x="1388749" y="2851434"/>
            <a:ext cx="486030" cy="240066"/>
          </a:xfrm>
          <a:prstGeom prst="rect">
            <a:avLst/>
          </a:prstGeom>
          <a:noFill/>
        </p:spPr>
        <p:txBody>
          <a:bodyPr wrap="none" rtlCol="0">
            <a:spAutoFit/>
          </a:bodyPr>
          <a:lstStyle/>
          <a:p>
            <a:r>
              <a:rPr lang="en-US" altLang="zh-CN"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4000</a:t>
            </a:r>
            <a:endParaRPr lang="zh-CN" altLang="en-US"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2" name="文本框 51">
            <a:extLst>
              <a:ext uri="{FF2B5EF4-FFF2-40B4-BE49-F238E27FC236}">
                <a16:creationId xmlns:a16="http://schemas.microsoft.com/office/drawing/2014/main" id="{E6F0CE28-E599-7EE8-263A-5C667602A26C}"/>
              </a:ext>
            </a:extLst>
          </p:cNvPr>
          <p:cNvSpPr txBox="1"/>
          <p:nvPr userDrawn="1"/>
        </p:nvSpPr>
        <p:spPr>
          <a:xfrm>
            <a:off x="1388749" y="3864892"/>
            <a:ext cx="260008" cy="240066"/>
          </a:xfrm>
          <a:prstGeom prst="rect">
            <a:avLst/>
          </a:prstGeom>
          <a:noFill/>
        </p:spPr>
        <p:txBody>
          <a:bodyPr wrap="none" rtlCol="0">
            <a:spAutoFit/>
          </a:bodyPr>
          <a:lstStyle/>
          <a:p>
            <a:r>
              <a:rPr lang="en-US" altLang="zh-CN"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0</a:t>
            </a:r>
            <a:endParaRPr lang="zh-CN" altLang="en-US"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3" name="文本框 52">
            <a:extLst>
              <a:ext uri="{FF2B5EF4-FFF2-40B4-BE49-F238E27FC236}">
                <a16:creationId xmlns:a16="http://schemas.microsoft.com/office/drawing/2014/main" id="{5FFA9AB9-4CF2-737E-D654-D8EFBED47343}"/>
              </a:ext>
            </a:extLst>
          </p:cNvPr>
          <p:cNvSpPr txBox="1"/>
          <p:nvPr userDrawn="1"/>
        </p:nvSpPr>
        <p:spPr>
          <a:xfrm>
            <a:off x="1837288" y="4027938"/>
            <a:ext cx="393056" cy="240066"/>
          </a:xfrm>
          <a:prstGeom prst="rect">
            <a:avLst/>
          </a:prstGeom>
          <a:noFill/>
        </p:spPr>
        <p:txBody>
          <a:bodyPr wrap="none" rtlCol="0">
            <a:spAutoFit/>
          </a:bodyPr>
          <a:lstStyle/>
          <a:p>
            <a:pPr algn="ctr"/>
            <a:r>
              <a:rPr lang="en-US" altLang="zh-CN"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Jan</a:t>
            </a:r>
            <a:endParaRPr lang="zh-CN" altLang="en-US"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86CFC28D-81F9-3FE8-FB6E-E13FFBD12213}"/>
              </a:ext>
            </a:extLst>
          </p:cNvPr>
          <p:cNvSpPr txBox="1"/>
          <p:nvPr userDrawn="1"/>
        </p:nvSpPr>
        <p:spPr>
          <a:xfrm>
            <a:off x="3291032" y="4027938"/>
            <a:ext cx="401072" cy="240066"/>
          </a:xfrm>
          <a:prstGeom prst="rect">
            <a:avLst/>
          </a:prstGeom>
          <a:noFill/>
        </p:spPr>
        <p:txBody>
          <a:bodyPr wrap="none" rtlCol="0">
            <a:spAutoFit/>
          </a:bodyPr>
          <a:lstStyle/>
          <a:p>
            <a:pPr algn="ctr"/>
            <a:r>
              <a:rPr lang="en-US" altLang="zh-CN"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Feb</a:t>
            </a:r>
            <a:endParaRPr lang="zh-CN" altLang="en-US"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5" name="文本框 54">
            <a:extLst>
              <a:ext uri="{FF2B5EF4-FFF2-40B4-BE49-F238E27FC236}">
                <a16:creationId xmlns:a16="http://schemas.microsoft.com/office/drawing/2014/main" id="{07DECE12-2F91-A9A5-A7F3-E488C052E2E9}"/>
              </a:ext>
            </a:extLst>
          </p:cNvPr>
          <p:cNvSpPr txBox="1"/>
          <p:nvPr userDrawn="1"/>
        </p:nvSpPr>
        <p:spPr>
          <a:xfrm>
            <a:off x="4718466" y="4027938"/>
            <a:ext cx="417102" cy="240066"/>
          </a:xfrm>
          <a:prstGeom prst="rect">
            <a:avLst/>
          </a:prstGeom>
          <a:noFill/>
        </p:spPr>
        <p:txBody>
          <a:bodyPr wrap="none" rtlCol="0">
            <a:spAutoFit/>
          </a:bodyPr>
          <a:lstStyle/>
          <a:p>
            <a:pPr algn="ctr"/>
            <a:r>
              <a:rPr lang="en-US" altLang="zh-CN"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Mar</a:t>
            </a:r>
            <a:endParaRPr lang="zh-CN" altLang="en-US"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6" name="文本框 55">
            <a:extLst>
              <a:ext uri="{FF2B5EF4-FFF2-40B4-BE49-F238E27FC236}">
                <a16:creationId xmlns:a16="http://schemas.microsoft.com/office/drawing/2014/main" id="{2FD81FA0-DDAB-C1D0-4284-B5F6705B7EC0}"/>
              </a:ext>
            </a:extLst>
          </p:cNvPr>
          <p:cNvSpPr txBox="1"/>
          <p:nvPr userDrawn="1"/>
        </p:nvSpPr>
        <p:spPr>
          <a:xfrm>
            <a:off x="6126195" y="4027938"/>
            <a:ext cx="439544" cy="240066"/>
          </a:xfrm>
          <a:prstGeom prst="rect">
            <a:avLst/>
          </a:prstGeom>
          <a:noFill/>
        </p:spPr>
        <p:txBody>
          <a:bodyPr wrap="none" rtlCol="0">
            <a:spAutoFit/>
          </a:bodyPr>
          <a:lstStyle/>
          <a:p>
            <a:pPr algn="ctr"/>
            <a:r>
              <a:rPr lang="en-US" altLang="zh-CN"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May</a:t>
            </a:r>
            <a:endParaRPr lang="zh-CN" altLang="en-US"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7" name="文本框 56">
            <a:extLst>
              <a:ext uri="{FF2B5EF4-FFF2-40B4-BE49-F238E27FC236}">
                <a16:creationId xmlns:a16="http://schemas.microsoft.com/office/drawing/2014/main" id="{F73CD6AB-DA6C-E7E7-BCE5-C66621A5DED0}"/>
              </a:ext>
            </a:extLst>
          </p:cNvPr>
          <p:cNvSpPr txBox="1"/>
          <p:nvPr userDrawn="1"/>
        </p:nvSpPr>
        <p:spPr>
          <a:xfrm>
            <a:off x="1388749" y="3358162"/>
            <a:ext cx="486030" cy="240066"/>
          </a:xfrm>
          <a:prstGeom prst="rect">
            <a:avLst/>
          </a:prstGeom>
          <a:noFill/>
        </p:spPr>
        <p:txBody>
          <a:bodyPr wrap="none" rtlCol="0">
            <a:spAutoFit/>
          </a:bodyPr>
          <a:lstStyle/>
          <a:p>
            <a:r>
              <a:rPr lang="en-US" altLang="zh-CN"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2000</a:t>
            </a:r>
            <a:endParaRPr lang="zh-CN" altLang="en-US" sz="96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58" name="直接连接符 57">
            <a:extLst>
              <a:ext uri="{FF2B5EF4-FFF2-40B4-BE49-F238E27FC236}">
                <a16:creationId xmlns:a16="http://schemas.microsoft.com/office/drawing/2014/main" id="{1A373F09-D1B3-2EFA-4105-D92EDF1CDAAC}"/>
              </a:ext>
            </a:extLst>
          </p:cNvPr>
          <p:cNvCxnSpPr>
            <a:cxnSpLocks/>
          </p:cNvCxnSpPr>
          <p:nvPr userDrawn="1"/>
        </p:nvCxnSpPr>
        <p:spPr>
          <a:xfrm flipH="1">
            <a:off x="1800751" y="2452824"/>
            <a:ext cx="4866748" cy="0"/>
          </a:xfrm>
          <a:prstGeom prst="line">
            <a:avLst/>
          </a:prstGeom>
          <a:ln w="12700">
            <a:solidFill>
              <a:srgbClr val="485368">
                <a:alpha val="20000"/>
              </a:srgbClr>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0A203F13-F84B-02BA-4B88-C80A0F8D46AF}"/>
              </a:ext>
            </a:extLst>
          </p:cNvPr>
          <p:cNvCxnSpPr>
            <a:cxnSpLocks/>
          </p:cNvCxnSpPr>
          <p:nvPr userDrawn="1"/>
        </p:nvCxnSpPr>
        <p:spPr>
          <a:xfrm flipH="1">
            <a:off x="1800751" y="2961172"/>
            <a:ext cx="4866748" cy="0"/>
          </a:xfrm>
          <a:prstGeom prst="line">
            <a:avLst/>
          </a:prstGeom>
          <a:ln w="12700">
            <a:solidFill>
              <a:srgbClr val="485368">
                <a:alpha val="20000"/>
              </a:srgb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89C89930-9C84-54C3-8426-B9A8D0A984B7}"/>
              </a:ext>
            </a:extLst>
          </p:cNvPr>
          <p:cNvCxnSpPr>
            <a:cxnSpLocks/>
          </p:cNvCxnSpPr>
          <p:nvPr userDrawn="1"/>
        </p:nvCxnSpPr>
        <p:spPr>
          <a:xfrm flipH="1">
            <a:off x="1800751" y="3469520"/>
            <a:ext cx="4866748" cy="0"/>
          </a:xfrm>
          <a:prstGeom prst="line">
            <a:avLst/>
          </a:prstGeom>
          <a:ln w="12700">
            <a:solidFill>
              <a:srgbClr val="485368">
                <a:alpha val="20000"/>
              </a:srgbClr>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9BFBCB4-FB4A-AE16-887F-FD586A0A6888}"/>
              </a:ext>
            </a:extLst>
          </p:cNvPr>
          <p:cNvCxnSpPr>
            <a:cxnSpLocks/>
          </p:cNvCxnSpPr>
          <p:nvPr userDrawn="1"/>
        </p:nvCxnSpPr>
        <p:spPr>
          <a:xfrm flipH="1">
            <a:off x="1860711" y="3977868"/>
            <a:ext cx="4866748" cy="0"/>
          </a:xfrm>
          <a:prstGeom prst="line">
            <a:avLst/>
          </a:prstGeom>
          <a:ln w="12700">
            <a:solidFill>
              <a:srgbClr val="485368">
                <a:alpha val="20000"/>
              </a:srgbClr>
            </a:solidFill>
          </a:ln>
        </p:spPr>
        <p:style>
          <a:lnRef idx="1">
            <a:schemeClr val="accent1"/>
          </a:lnRef>
          <a:fillRef idx="0">
            <a:schemeClr val="accent1"/>
          </a:fillRef>
          <a:effectRef idx="0">
            <a:schemeClr val="accent1"/>
          </a:effectRef>
          <a:fontRef idx="minor">
            <a:schemeClr val="tx1"/>
          </a:fontRef>
        </p:style>
      </p:cxnSp>
      <p:sp>
        <p:nvSpPr>
          <p:cNvPr id="62" name="矩形: 圆角 61">
            <a:extLst>
              <a:ext uri="{FF2B5EF4-FFF2-40B4-BE49-F238E27FC236}">
                <a16:creationId xmlns:a16="http://schemas.microsoft.com/office/drawing/2014/main" id="{A6FAF93C-08E7-7F0B-48F1-A06A5D2F7BBF}"/>
              </a:ext>
            </a:extLst>
          </p:cNvPr>
          <p:cNvSpPr/>
          <p:nvPr userDrawn="1"/>
        </p:nvSpPr>
        <p:spPr>
          <a:xfrm>
            <a:off x="2970382" y="2093886"/>
            <a:ext cx="1007181" cy="303259"/>
          </a:xfrm>
          <a:prstGeom prst="roundRect">
            <a:avLst>
              <a:gd name="adj" fmla="val 50000"/>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文本框 62">
            <a:extLst>
              <a:ext uri="{FF2B5EF4-FFF2-40B4-BE49-F238E27FC236}">
                <a16:creationId xmlns:a16="http://schemas.microsoft.com/office/drawing/2014/main" id="{CE56800E-8430-E9B3-467F-9153C8088528}"/>
              </a:ext>
            </a:extLst>
          </p:cNvPr>
          <p:cNvSpPr txBox="1"/>
          <p:nvPr userDrawn="1"/>
        </p:nvSpPr>
        <p:spPr>
          <a:xfrm>
            <a:off x="3014146" y="2055353"/>
            <a:ext cx="978997" cy="400110"/>
          </a:xfrm>
          <a:prstGeom prst="rect">
            <a:avLst/>
          </a:prstGeom>
          <a:noFill/>
        </p:spPr>
        <p:txBody>
          <a:bodyPr wrap="square" rtlCol="0">
            <a:spAutoFit/>
          </a:bodyPr>
          <a:lstStyle/>
          <a:p>
            <a:r>
              <a:rPr lang="en-US" altLang="zh-CN" sz="2000" dirty="0">
                <a:solidFill>
                  <a:srgbClr val="485368"/>
                </a:solidFill>
                <a:latin typeface="优设标题黑" panose="00000500000000000000" pitchFamily="2" charset="-122"/>
                <a:ea typeface="优设标题黑" panose="00000500000000000000" pitchFamily="2" charset="-122"/>
              </a:rPr>
              <a:t>5200</a:t>
            </a:r>
            <a:endParaRPr lang="zh-CN" altLang="en-US" sz="20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4" name="文本框 63">
            <a:extLst>
              <a:ext uri="{FF2B5EF4-FFF2-40B4-BE49-F238E27FC236}">
                <a16:creationId xmlns:a16="http://schemas.microsoft.com/office/drawing/2014/main" id="{75F84E3F-27F8-2B98-AC14-4FAD1C6CDCEB}"/>
              </a:ext>
            </a:extLst>
          </p:cNvPr>
          <p:cNvSpPr txBox="1"/>
          <p:nvPr userDrawn="1"/>
        </p:nvSpPr>
        <p:spPr>
          <a:xfrm>
            <a:off x="7462647" y="2411129"/>
            <a:ext cx="3510154" cy="968022"/>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行政接待随着市场现状，项目现状发生着变化。所以每次申报都应该把有可能发生的情况考虑进去，避免因为接待费用的不足对项目造成影响，对后续费用补报产生麻烦。</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5" name="椭圆 64">
            <a:extLst>
              <a:ext uri="{FF2B5EF4-FFF2-40B4-BE49-F238E27FC236}">
                <a16:creationId xmlns:a16="http://schemas.microsoft.com/office/drawing/2014/main" id="{8E4FB369-0D71-A2EB-5F6E-9FC5C3964559}"/>
              </a:ext>
            </a:extLst>
          </p:cNvPr>
          <p:cNvSpPr/>
          <p:nvPr userDrawn="1"/>
        </p:nvSpPr>
        <p:spPr>
          <a:xfrm>
            <a:off x="7475003" y="1949154"/>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F2E25CF2-4F08-7268-8A07-5F02EFE33445}"/>
              </a:ext>
            </a:extLst>
          </p:cNvPr>
          <p:cNvSpPr txBox="1"/>
          <p:nvPr userDrawn="1"/>
        </p:nvSpPr>
        <p:spPr>
          <a:xfrm>
            <a:off x="7462646" y="1979928"/>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行政接待费用不足</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7" name="矩形: 圆角 66">
            <a:extLst>
              <a:ext uri="{FF2B5EF4-FFF2-40B4-BE49-F238E27FC236}">
                <a16:creationId xmlns:a16="http://schemas.microsoft.com/office/drawing/2014/main" id="{9C1300AD-9CB7-EF69-16B4-FE5CFA42A02C}"/>
              </a:ext>
            </a:extLst>
          </p:cNvPr>
          <p:cNvSpPr/>
          <p:nvPr userDrawn="1"/>
        </p:nvSpPr>
        <p:spPr>
          <a:xfrm>
            <a:off x="8522834" y="4843721"/>
            <a:ext cx="2312200" cy="586145"/>
          </a:xfrm>
          <a:prstGeom prst="roundRect">
            <a:avLst>
              <a:gd name="adj" fmla="val 50000"/>
            </a:avLst>
          </a:prstGeom>
          <a:noFill/>
          <a:ln w="6350">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943E1A2F-0509-349D-7ACF-AA83801E946F}"/>
              </a:ext>
            </a:extLst>
          </p:cNvPr>
          <p:cNvSpPr/>
          <p:nvPr userDrawn="1"/>
        </p:nvSpPr>
        <p:spPr>
          <a:xfrm rot="5400000">
            <a:off x="7597065" y="4736555"/>
            <a:ext cx="552650" cy="843550"/>
          </a:xfrm>
          <a:prstGeom prst="ellipse">
            <a:avLst/>
          </a:prstGeom>
          <a:noFill/>
          <a:ln w="6350">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3517C130-72B6-8FB1-2AE1-F089E9BC5012}"/>
              </a:ext>
            </a:extLst>
          </p:cNvPr>
          <p:cNvSpPr txBox="1"/>
          <p:nvPr userDrawn="1"/>
        </p:nvSpPr>
        <p:spPr>
          <a:xfrm>
            <a:off x="8845608" y="4947647"/>
            <a:ext cx="1769670" cy="400110"/>
          </a:xfrm>
          <a:prstGeom prst="rect">
            <a:avLst/>
          </a:prstGeom>
          <a:noFill/>
        </p:spPr>
        <p:txBody>
          <a:bodyPr wrap="square" rtlCol="0">
            <a:spAutoFit/>
          </a:bodyPr>
          <a:lstStyle/>
          <a:p>
            <a:r>
              <a:rPr lang="en-US" altLang="zh-CN" sz="2000" dirty="0">
                <a:solidFill>
                  <a:srgbClr val="485368"/>
                </a:solidFill>
                <a:latin typeface="优设标题黑" panose="00000500000000000000" pitchFamily="2" charset="-122"/>
                <a:ea typeface="优设标题黑" panose="00000500000000000000" pitchFamily="2" charset="-122"/>
              </a:rPr>
              <a:t>PROBLEMS</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grpSp>
        <p:nvGrpSpPr>
          <p:cNvPr id="70" name="组合 69">
            <a:extLst>
              <a:ext uri="{FF2B5EF4-FFF2-40B4-BE49-F238E27FC236}">
                <a16:creationId xmlns:a16="http://schemas.microsoft.com/office/drawing/2014/main" id="{8F8B9677-57B9-D497-40E2-287D2827DAF0}"/>
              </a:ext>
            </a:extLst>
          </p:cNvPr>
          <p:cNvGrpSpPr/>
          <p:nvPr userDrawn="1"/>
        </p:nvGrpSpPr>
        <p:grpSpPr>
          <a:xfrm>
            <a:off x="8663452" y="5015590"/>
            <a:ext cx="239401" cy="239401"/>
            <a:chOff x="3864116" y="633743"/>
            <a:chExt cx="1739322" cy="1739322"/>
          </a:xfrm>
        </p:grpSpPr>
        <p:sp>
          <p:nvSpPr>
            <p:cNvPr id="71" name="椭圆 70">
              <a:extLst>
                <a:ext uri="{FF2B5EF4-FFF2-40B4-BE49-F238E27FC236}">
                  <a16:creationId xmlns:a16="http://schemas.microsoft.com/office/drawing/2014/main" id="{32A2651F-022A-A1CD-E141-3183DE8A85D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1BE6CEEC-08BE-C1D7-2103-D6A170EA1AD6}"/>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70C06C0A-A124-0BEE-F6FC-6C0208D354AB}"/>
              </a:ext>
            </a:extLst>
          </p:cNvPr>
          <p:cNvGrpSpPr/>
          <p:nvPr userDrawn="1"/>
        </p:nvGrpSpPr>
        <p:grpSpPr>
          <a:xfrm>
            <a:off x="10484440" y="5015590"/>
            <a:ext cx="239401" cy="239401"/>
            <a:chOff x="3864116" y="633743"/>
            <a:chExt cx="1739322" cy="1739322"/>
          </a:xfrm>
        </p:grpSpPr>
        <p:sp>
          <p:nvSpPr>
            <p:cNvPr id="74" name="椭圆 73">
              <a:extLst>
                <a:ext uri="{FF2B5EF4-FFF2-40B4-BE49-F238E27FC236}">
                  <a16:creationId xmlns:a16="http://schemas.microsoft.com/office/drawing/2014/main" id="{73515B1E-D756-C9FF-B831-FF75AB3BDE1A}"/>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0D08BAE6-AF99-3D3A-E1CF-D52B2D4011FA}"/>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6" name="组合 75">
            <a:extLst>
              <a:ext uri="{FF2B5EF4-FFF2-40B4-BE49-F238E27FC236}">
                <a16:creationId xmlns:a16="http://schemas.microsoft.com/office/drawing/2014/main" id="{AB22FC2A-9B6C-65CC-29E4-3E48F6621060}"/>
              </a:ext>
            </a:extLst>
          </p:cNvPr>
          <p:cNvGrpSpPr/>
          <p:nvPr userDrawn="1"/>
        </p:nvGrpSpPr>
        <p:grpSpPr>
          <a:xfrm>
            <a:off x="7734473" y="5028718"/>
            <a:ext cx="279208" cy="279208"/>
            <a:chOff x="2814716" y="1662175"/>
            <a:chExt cx="279208" cy="279208"/>
          </a:xfrm>
        </p:grpSpPr>
        <p:sp>
          <p:nvSpPr>
            <p:cNvPr id="77" name="椭圆 76">
              <a:extLst>
                <a:ext uri="{FF2B5EF4-FFF2-40B4-BE49-F238E27FC236}">
                  <a16:creationId xmlns:a16="http://schemas.microsoft.com/office/drawing/2014/main" id="{3A6847E4-8D53-A1E8-C433-1C2DAD8CA785}"/>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a:extLst>
                <a:ext uri="{FF2B5EF4-FFF2-40B4-BE49-F238E27FC236}">
                  <a16:creationId xmlns:a16="http://schemas.microsoft.com/office/drawing/2014/main" id="{1B8F42BF-23F9-ABD2-2A48-88BB281B5709}"/>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椭圆 78">
              <a:extLst>
                <a:ext uri="{FF2B5EF4-FFF2-40B4-BE49-F238E27FC236}">
                  <a16:creationId xmlns:a16="http://schemas.microsoft.com/office/drawing/2014/main" id="{A809960F-43D2-4D91-1474-F0E6795E2AE8}"/>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弧形 79">
              <a:extLst>
                <a:ext uri="{FF2B5EF4-FFF2-40B4-BE49-F238E27FC236}">
                  <a16:creationId xmlns:a16="http://schemas.microsoft.com/office/drawing/2014/main" id="{DBD1FE78-975C-C583-EC85-543C8FEA4E80}"/>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81" name="缺角矩形 80">
            <a:extLst>
              <a:ext uri="{FF2B5EF4-FFF2-40B4-BE49-F238E27FC236}">
                <a16:creationId xmlns:a16="http://schemas.microsoft.com/office/drawing/2014/main" id="{106A07B5-B874-700E-B0BA-A70F321579FD}"/>
              </a:ext>
            </a:extLst>
          </p:cNvPr>
          <p:cNvSpPr/>
          <p:nvPr userDrawn="1"/>
        </p:nvSpPr>
        <p:spPr>
          <a:xfrm rot="5400000">
            <a:off x="7467169" y="4852600"/>
            <a:ext cx="238555" cy="23855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2" name="缺角矩形 81">
            <a:extLst>
              <a:ext uri="{FF2B5EF4-FFF2-40B4-BE49-F238E27FC236}">
                <a16:creationId xmlns:a16="http://schemas.microsoft.com/office/drawing/2014/main" id="{6ADBFB81-8C45-0CF1-7FDE-8B085B7E0FAD}"/>
              </a:ext>
            </a:extLst>
          </p:cNvPr>
          <p:cNvSpPr/>
          <p:nvPr userDrawn="1"/>
        </p:nvSpPr>
        <p:spPr>
          <a:xfrm rot="5400000">
            <a:off x="7914452" y="5348137"/>
            <a:ext cx="157314" cy="157314"/>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缺角矩形 82">
            <a:extLst>
              <a:ext uri="{FF2B5EF4-FFF2-40B4-BE49-F238E27FC236}">
                <a16:creationId xmlns:a16="http://schemas.microsoft.com/office/drawing/2014/main" id="{1C097B56-E659-3F1D-73A6-11400775762A}"/>
              </a:ext>
            </a:extLst>
          </p:cNvPr>
          <p:cNvSpPr/>
          <p:nvPr userDrawn="1"/>
        </p:nvSpPr>
        <p:spPr>
          <a:xfrm rot="5400000">
            <a:off x="8215102" y="5082887"/>
            <a:ext cx="157314" cy="157314"/>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4" name="文本框 83">
            <a:extLst>
              <a:ext uri="{FF2B5EF4-FFF2-40B4-BE49-F238E27FC236}">
                <a16:creationId xmlns:a16="http://schemas.microsoft.com/office/drawing/2014/main" id="{5D7B8BA6-0D8C-298D-29C0-C2544A037449}"/>
              </a:ext>
            </a:extLst>
          </p:cNvPr>
          <p:cNvSpPr txBox="1"/>
          <p:nvPr userDrawn="1"/>
        </p:nvSpPr>
        <p:spPr>
          <a:xfrm>
            <a:off x="7613906" y="3693225"/>
            <a:ext cx="3303645" cy="400110"/>
          </a:xfrm>
          <a:prstGeom prst="rect">
            <a:avLst/>
          </a:prstGeom>
          <a:noFill/>
        </p:spPr>
        <p:txBody>
          <a:bodyPr wrap="square">
            <a:spAutoFit/>
          </a:bodyPr>
          <a:lstStyle/>
          <a:p>
            <a:r>
              <a:rPr lang="en-US" altLang="zh-CN" sz="2000" dirty="0">
                <a:solidFill>
                  <a:srgbClr val="485368"/>
                </a:solidFill>
                <a:latin typeface="优设标题黑" panose="00000500000000000000" pitchFamily="2" charset="-122"/>
                <a:ea typeface="优设标题黑" panose="00000500000000000000" pitchFamily="2" charset="-122"/>
              </a:rPr>
              <a:t>EXISTING PROBLEMS</a:t>
            </a:r>
            <a:endParaRPr lang="zh-CN" altLang="en-US" sz="2000" dirty="0">
              <a:solidFill>
                <a:srgbClr val="485368"/>
              </a:solidFill>
              <a:latin typeface="优设标题黑" panose="00000500000000000000" pitchFamily="2" charset="-122"/>
              <a:ea typeface="优设标题黑" panose="00000500000000000000" pitchFamily="2" charset="-122"/>
            </a:endParaRPr>
          </a:p>
        </p:txBody>
      </p:sp>
      <p:sp>
        <p:nvSpPr>
          <p:cNvPr id="85" name="矩形: 圆角 84">
            <a:extLst>
              <a:ext uri="{FF2B5EF4-FFF2-40B4-BE49-F238E27FC236}">
                <a16:creationId xmlns:a16="http://schemas.microsoft.com/office/drawing/2014/main" id="{6E6D30FF-BAE1-029F-040E-812EFE837E96}"/>
              </a:ext>
            </a:extLst>
          </p:cNvPr>
          <p:cNvSpPr/>
          <p:nvPr userDrawn="1"/>
        </p:nvSpPr>
        <p:spPr>
          <a:xfrm>
            <a:off x="7557171" y="3587294"/>
            <a:ext cx="3246080" cy="586145"/>
          </a:xfrm>
          <a:prstGeom prst="roundRect">
            <a:avLst>
              <a:gd name="adj" fmla="val 50000"/>
            </a:avLst>
          </a:prstGeom>
          <a:noFill/>
          <a:ln w="6350">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6" name="直接连接符 85">
            <a:extLst>
              <a:ext uri="{FF2B5EF4-FFF2-40B4-BE49-F238E27FC236}">
                <a16:creationId xmlns:a16="http://schemas.microsoft.com/office/drawing/2014/main" id="{AA620BCF-FB08-BB19-93FC-569026360D26}"/>
              </a:ext>
            </a:extLst>
          </p:cNvPr>
          <p:cNvCxnSpPr>
            <a:cxnSpLocks/>
          </p:cNvCxnSpPr>
          <p:nvPr userDrawn="1"/>
        </p:nvCxnSpPr>
        <p:spPr>
          <a:xfrm>
            <a:off x="1433154" y="4862846"/>
            <a:ext cx="0" cy="569871"/>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8250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E695B2-0A63-EB8C-8555-6F481158BD1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7761E507-0500-CF0A-D594-D3DF3D14BAB5}"/>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4" name="页脚占位符 3">
            <a:extLst>
              <a:ext uri="{FF2B5EF4-FFF2-40B4-BE49-F238E27FC236}">
                <a16:creationId xmlns:a16="http://schemas.microsoft.com/office/drawing/2014/main" id="{9198E867-1524-2475-E8C7-F954842D462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E55EB90-C932-3EF6-E58C-F899467F599B}"/>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6" name="图片 5" descr="海上的风景&#10;&#10;描述已自动生成">
            <a:extLst>
              <a:ext uri="{FF2B5EF4-FFF2-40B4-BE49-F238E27FC236}">
                <a16:creationId xmlns:a16="http://schemas.microsoft.com/office/drawing/2014/main" id="{8DE1C46F-0A77-AA75-D592-5C8DA015C92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910227E9-D398-E07C-0EB0-12FCC1AACF3C}"/>
              </a:ext>
            </a:extLst>
          </p:cNvPr>
          <p:cNvSpPr txBox="1"/>
          <p:nvPr userDrawn="1"/>
        </p:nvSpPr>
        <p:spPr>
          <a:xfrm>
            <a:off x="1685511" y="3165927"/>
            <a:ext cx="2262158" cy="769441"/>
          </a:xfrm>
          <a:prstGeom prst="rect">
            <a:avLst/>
          </a:prstGeom>
          <a:noFill/>
        </p:spPr>
        <p:txBody>
          <a:bodyPr wrap="none" rtlCol="0">
            <a:spAutoFit/>
          </a:bodyPr>
          <a:lstStyle/>
          <a:p>
            <a:r>
              <a:rPr lang="zh-CN" altLang="en-US" sz="44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未来计划</a:t>
            </a:r>
          </a:p>
        </p:txBody>
      </p:sp>
      <p:sp>
        <p:nvSpPr>
          <p:cNvPr id="8" name="文本框 7">
            <a:extLst>
              <a:ext uri="{FF2B5EF4-FFF2-40B4-BE49-F238E27FC236}">
                <a16:creationId xmlns:a16="http://schemas.microsoft.com/office/drawing/2014/main" id="{1966B5E8-A46B-9430-0B28-E3AA78EE8FBC}"/>
              </a:ext>
            </a:extLst>
          </p:cNvPr>
          <p:cNvSpPr txBox="1"/>
          <p:nvPr userDrawn="1"/>
        </p:nvSpPr>
        <p:spPr>
          <a:xfrm>
            <a:off x="1697868" y="3733464"/>
            <a:ext cx="1823592" cy="253916"/>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FUTURE PLANS</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9" name="直接连接符 8">
            <a:extLst>
              <a:ext uri="{FF2B5EF4-FFF2-40B4-BE49-F238E27FC236}">
                <a16:creationId xmlns:a16="http://schemas.microsoft.com/office/drawing/2014/main" id="{B36C135D-7656-E9E1-85CF-D74960622E0E}"/>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D8955D5-C130-F712-1BC0-2D9008422C22}"/>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28BDDE5-AFCD-ED6E-4FA6-AB2A7FDB0E82}"/>
              </a:ext>
            </a:extLst>
          </p:cNvPr>
          <p:cNvCxnSpPr>
            <a:cxnSpLocks/>
          </p:cNvCxnSpPr>
          <p:nvPr userDrawn="1"/>
        </p:nvCxnSpPr>
        <p:spPr>
          <a:xfrm>
            <a:off x="541066" y="60203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24E31F5A-4128-346E-CEBF-28F50F0B4A34}"/>
              </a:ext>
            </a:extLst>
          </p:cNvPr>
          <p:cNvGrpSpPr/>
          <p:nvPr userDrawn="1"/>
        </p:nvGrpSpPr>
        <p:grpSpPr>
          <a:xfrm>
            <a:off x="10400002" y="574822"/>
            <a:ext cx="1157030" cy="550079"/>
            <a:chOff x="10400002" y="574822"/>
            <a:chExt cx="1157030" cy="550079"/>
          </a:xfrm>
        </p:grpSpPr>
        <p:sp>
          <p:nvSpPr>
            <p:cNvPr id="13" name="缺角矩形 12">
              <a:extLst>
                <a:ext uri="{FF2B5EF4-FFF2-40B4-BE49-F238E27FC236}">
                  <a16:creationId xmlns:a16="http://schemas.microsoft.com/office/drawing/2014/main" id="{D6238649-8BD6-E94E-75FC-5B16441C2C81}"/>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缺角矩形 13">
              <a:extLst>
                <a:ext uri="{FF2B5EF4-FFF2-40B4-BE49-F238E27FC236}">
                  <a16:creationId xmlns:a16="http://schemas.microsoft.com/office/drawing/2014/main" id="{311CF157-C0E0-469C-F906-DB4D7F0D227F}"/>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F1891AD9-40FB-7564-114E-7EEA319B44A5}"/>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a:extLst>
                <a:ext uri="{FF2B5EF4-FFF2-40B4-BE49-F238E27FC236}">
                  <a16:creationId xmlns:a16="http://schemas.microsoft.com/office/drawing/2014/main" id="{297FC612-9266-36B0-ADA6-9C454060950C}"/>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4678D92E-022E-5B92-AEDF-E069829A56D1}"/>
              </a:ext>
            </a:extLst>
          </p:cNvPr>
          <p:cNvGrpSpPr/>
          <p:nvPr userDrawn="1"/>
        </p:nvGrpSpPr>
        <p:grpSpPr>
          <a:xfrm>
            <a:off x="565402" y="574822"/>
            <a:ext cx="1157030" cy="550079"/>
            <a:chOff x="10400002" y="574822"/>
            <a:chExt cx="1157030" cy="550079"/>
          </a:xfrm>
        </p:grpSpPr>
        <p:sp>
          <p:nvSpPr>
            <p:cNvPr id="18" name="缺角矩形 17">
              <a:extLst>
                <a:ext uri="{FF2B5EF4-FFF2-40B4-BE49-F238E27FC236}">
                  <a16:creationId xmlns:a16="http://schemas.microsoft.com/office/drawing/2014/main" id="{CCADC29C-F469-5DEC-1FDD-CAC1F68C42EF}"/>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缺角矩形 18">
              <a:extLst>
                <a:ext uri="{FF2B5EF4-FFF2-40B4-BE49-F238E27FC236}">
                  <a16:creationId xmlns:a16="http://schemas.microsoft.com/office/drawing/2014/main" id="{891DC47E-7C11-E8A7-9C29-9AD0FCAFB9B7}"/>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39CC8847-66E2-495C-5E6C-36F27BC1553A}"/>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缺角矩形 20">
              <a:extLst>
                <a:ext uri="{FF2B5EF4-FFF2-40B4-BE49-F238E27FC236}">
                  <a16:creationId xmlns:a16="http://schemas.microsoft.com/office/drawing/2014/main" id="{0F3F8E0D-86F8-586C-490F-A3E14A1F4629}"/>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265E2A12-1ED6-DB0C-840E-F630888641AF}"/>
              </a:ext>
            </a:extLst>
          </p:cNvPr>
          <p:cNvGrpSpPr/>
          <p:nvPr userDrawn="1"/>
        </p:nvGrpSpPr>
        <p:grpSpPr>
          <a:xfrm>
            <a:off x="4077179" y="3432848"/>
            <a:ext cx="279208" cy="279208"/>
            <a:chOff x="2814716" y="1662175"/>
            <a:chExt cx="279208" cy="279208"/>
          </a:xfrm>
        </p:grpSpPr>
        <p:sp>
          <p:nvSpPr>
            <p:cNvPr id="23" name="椭圆 22">
              <a:extLst>
                <a:ext uri="{FF2B5EF4-FFF2-40B4-BE49-F238E27FC236}">
                  <a16:creationId xmlns:a16="http://schemas.microsoft.com/office/drawing/2014/main" id="{8B74C2A3-7F85-D80E-CAE1-EE4F6C99D0BD}"/>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D89069EA-4B36-285F-DD97-0AE2EE556EFE}"/>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D8C3EAE7-06AF-DEE9-583C-AD2981AB98DF}"/>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BE6708FD-90DD-BDE8-3649-559EF4BC2C38}"/>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C9933295-0F03-CB85-0E95-2C39BE3597B7}"/>
              </a:ext>
            </a:extLst>
          </p:cNvPr>
          <p:cNvSpPr/>
          <p:nvPr userDrawn="1"/>
        </p:nvSpPr>
        <p:spPr>
          <a:xfrm>
            <a:off x="1655072" y="1943891"/>
            <a:ext cx="564972" cy="564972"/>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14A46D6-3297-A6F4-95BE-31EE43C6EA3F}"/>
              </a:ext>
            </a:extLst>
          </p:cNvPr>
          <p:cNvSpPr/>
          <p:nvPr userDrawn="1"/>
        </p:nvSpPr>
        <p:spPr>
          <a:xfrm>
            <a:off x="5548903" y="5010761"/>
            <a:ext cx="228600" cy="228600"/>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A93B9F5A-96F0-BA61-1D62-7F89DD0A0BC0}"/>
              </a:ext>
            </a:extLst>
          </p:cNvPr>
          <p:cNvSpPr txBox="1"/>
          <p:nvPr userDrawn="1"/>
        </p:nvSpPr>
        <p:spPr>
          <a:xfrm>
            <a:off x="1715950" y="1871323"/>
            <a:ext cx="1651414" cy="1323439"/>
          </a:xfrm>
          <a:prstGeom prst="rect">
            <a:avLst/>
          </a:prstGeom>
          <a:noFill/>
        </p:spPr>
        <p:txBody>
          <a:bodyPr wrap="none" rtlCol="0">
            <a:spAutoFit/>
          </a:bodyPr>
          <a:lstStyle/>
          <a:p>
            <a:r>
              <a:rPr lang="en-US" altLang="zh-CN" sz="8000" dirty="0">
                <a:ln w="6350">
                  <a:solidFill>
                    <a:srgbClr val="546078"/>
                  </a:solidFill>
                </a:ln>
                <a:noFill/>
                <a:latin typeface="优设标题黑" panose="00000500000000000000" pitchFamily="2" charset="-122"/>
                <a:ea typeface="优设标题黑" panose="00000500000000000000" pitchFamily="2" charset="-122"/>
              </a:rPr>
              <a:t>04</a:t>
            </a:r>
            <a:endParaRPr lang="zh-CN" altLang="en-US" sz="8000" dirty="0">
              <a:ln w="6350">
                <a:solidFill>
                  <a:srgbClr val="546078"/>
                </a:solidFill>
              </a:ln>
              <a:noFill/>
              <a:latin typeface="优设标题黑" panose="00000500000000000000" pitchFamily="2" charset="-122"/>
              <a:ea typeface="优设标题黑" panose="00000500000000000000" pitchFamily="2" charset="-122"/>
            </a:endParaRPr>
          </a:p>
        </p:txBody>
      </p:sp>
      <p:sp>
        <p:nvSpPr>
          <p:cNvPr id="30" name="文本框 29">
            <a:extLst>
              <a:ext uri="{FF2B5EF4-FFF2-40B4-BE49-F238E27FC236}">
                <a16:creationId xmlns:a16="http://schemas.microsoft.com/office/drawing/2014/main" id="{88DA2B71-B771-1FB9-EABA-8B6549B51612}"/>
              </a:ext>
            </a:extLst>
          </p:cNvPr>
          <p:cNvSpPr txBox="1"/>
          <p:nvPr userDrawn="1"/>
        </p:nvSpPr>
        <p:spPr>
          <a:xfrm>
            <a:off x="1685511" y="1896396"/>
            <a:ext cx="1651414" cy="1323439"/>
          </a:xfrm>
          <a:prstGeom prst="rect">
            <a:avLst/>
          </a:prstGeom>
          <a:noFill/>
        </p:spPr>
        <p:txBody>
          <a:bodyPr wrap="none" rtlCol="0">
            <a:spAutoFit/>
          </a:bodyPr>
          <a:lstStyle/>
          <a:p>
            <a:r>
              <a:rPr lang="en-US" altLang="zh-CN" sz="8000" dirty="0">
                <a:solidFill>
                  <a:srgbClr val="485368"/>
                </a:solidFill>
                <a:latin typeface="优设标题黑" panose="00000500000000000000" pitchFamily="2" charset="-122"/>
                <a:ea typeface="优设标题黑" panose="00000500000000000000" pitchFamily="2" charset="-122"/>
              </a:rPr>
              <a:t>04</a:t>
            </a:r>
            <a:endParaRPr lang="zh-CN" altLang="en-US" sz="8000" dirty="0">
              <a:solidFill>
                <a:srgbClr val="485368"/>
              </a:solidFill>
              <a:latin typeface="优设标题黑" panose="00000500000000000000" pitchFamily="2" charset="-122"/>
              <a:ea typeface="优设标题黑" panose="00000500000000000000" pitchFamily="2" charset="-122"/>
            </a:endParaRPr>
          </a:p>
        </p:txBody>
      </p:sp>
      <p:pic>
        <p:nvPicPr>
          <p:cNvPr id="31" name="图形 30">
            <a:extLst>
              <a:ext uri="{FF2B5EF4-FFF2-40B4-BE49-F238E27FC236}">
                <a16:creationId xmlns:a16="http://schemas.microsoft.com/office/drawing/2014/main" id="{696F594C-89D2-A015-1FA5-EFB9A0CAAA21}"/>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458" y="5547351"/>
            <a:ext cx="1811385" cy="1811385"/>
          </a:xfrm>
          <a:prstGeom prst="rect">
            <a:avLst/>
          </a:prstGeom>
        </p:spPr>
      </p:pic>
      <p:grpSp>
        <p:nvGrpSpPr>
          <p:cNvPr id="32" name="组合 31">
            <a:extLst>
              <a:ext uri="{FF2B5EF4-FFF2-40B4-BE49-F238E27FC236}">
                <a16:creationId xmlns:a16="http://schemas.microsoft.com/office/drawing/2014/main" id="{BF43D4E3-C6E5-36E5-4BF3-522BAA7C03A5}"/>
              </a:ext>
            </a:extLst>
          </p:cNvPr>
          <p:cNvGrpSpPr/>
          <p:nvPr userDrawn="1"/>
        </p:nvGrpSpPr>
        <p:grpSpPr>
          <a:xfrm>
            <a:off x="907794" y="6314488"/>
            <a:ext cx="281855" cy="279779"/>
            <a:chOff x="3864116" y="633743"/>
            <a:chExt cx="1739322" cy="1739322"/>
          </a:xfrm>
        </p:grpSpPr>
        <p:sp>
          <p:nvSpPr>
            <p:cNvPr id="33" name="椭圆 32">
              <a:extLst>
                <a:ext uri="{FF2B5EF4-FFF2-40B4-BE49-F238E27FC236}">
                  <a16:creationId xmlns:a16="http://schemas.microsoft.com/office/drawing/2014/main" id="{0FC19AD0-9C12-F730-AD5B-A03FC74C9BC4}"/>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DFD30DB8-B512-9FA5-C3CB-C72DEC540B1E}"/>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351E16CD-B8CC-3168-908B-D07292CDFD5F}"/>
              </a:ext>
            </a:extLst>
          </p:cNvPr>
          <p:cNvGrpSpPr/>
          <p:nvPr userDrawn="1"/>
        </p:nvGrpSpPr>
        <p:grpSpPr>
          <a:xfrm>
            <a:off x="1274821" y="6379277"/>
            <a:ext cx="159006" cy="157835"/>
            <a:chOff x="3864116" y="633743"/>
            <a:chExt cx="1739322" cy="1739322"/>
          </a:xfrm>
        </p:grpSpPr>
        <p:sp>
          <p:nvSpPr>
            <p:cNvPr id="36" name="椭圆 35">
              <a:extLst>
                <a:ext uri="{FF2B5EF4-FFF2-40B4-BE49-F238E27FC236}">
                  <a16:creationId xmlns:a16="http://schemas.microsoft.com/office/drawing/2014/main" id="{01174759-5907-7296-E0BD-6090BF234583}"/>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07931FFD-96F5-340B-56D3-03F62394EBC0}"/>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id="{8D19335F-503D-107C-EB24-6AD84E63F976}"/>
              </a:ext>
            </a:extLst>
          </p:cNvPr>
          <p:cNvSpPr txBox="1"/>
          <p:nvPr userDrawn="1"/>
        </p:nvSpPr>
        <p:spPr>
          <a:xfrm>
            <a:off x="1724532" y="6237925"/>
            <a:ext cx="780983" cy="369332"/>
          </a:xfrm>
          <a:prstGeom prst="rect">
            <a:avLst/>
          </a:prstGeom>
          <a:noFill/>
        </p:spPr>
        <p:txBody>
          <a:bodyPr wrap="none" rtlCol="0">
            <a:spAutoFit/>
          </a:bodyPr>
          <a:lstStyle/>
          <a:p>
            <a:r>
              <a:rPr lang="en-US" altLang="zh-CN" dirty="0">
                <a:solidFill>
                  <a:srgbClr val="546078"/>
                </a:solidFill>
                <a:latin typeface="优设标题黑" panose="00000500000000000000" pitchFamily="2" charset="-122"/>
                <a:ea typeface="优设标题黑" panose="00000500000000000000" pitchFamily="2" charset="-122"/>
              </a:rPr>
              <a:t>2021</a:t>
            </a:r>
            <a:endParaRPr lang="zh-CN" altLang="en-US" dirty="0">
              <a:solidFill>
                <a:srgbClr val="546078"/>
              </a:solidFill>
              <a:latin typeface="优设标题黑" panose="00000500000000000000" pitchFamily="2" charset="-122"/>
              <a:ea typeface="优设标题黑" panose="00000500000000000000" pitchFamily="2" charset="-122"/>
            </a:endParaRPr>
          </a:p>
        </p:txBody>
      </p:sp>
      <p:sp>
        <p:nvSpPr>
          <p:cNvPr id="39" name="文本框 38">
            <a:extLst>
              <a:ext uri="{FF2B5EF4-FFF2-40B4-BE49-F238E27FC236}">
                <a16:creationId xmlns:a16="http://schemas.microsoft.com/office/drawing/2014/main" id="{828CE62F-EB3B-61AF-3B58-EC10833345BC}"/>
              </a:ext>
            </a:extLst>
          </p:cNvPr>
          <p:cNvSpPr txBox="1"/>
          <p:nvPr userDrawn="1"/>
        </p:nvSpPr>
        <p:spPr>
          <a:xfrm>
            <a:off x="1722951" y="6431990"/>
            <a:ext cx="1603224" cy="246221"/>
          </a:xfrm>
          <a:prstGeom prst="rect">
            <a:avLst/>
          </a:prstGeom>
          <a:noFill/>
        </p:spPr>
        <p:txBody>
          <a:bodyPr wrap="square">
            <a:spAutoFit/>
          </a:bodyPr>
          <a:lstStyle/>
          <a:p>
            <a:r>
              <a:rPr lang="en-US" altLang="zh-CN" sz="1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Lorem ipsum dolor sit</a:t>
            </a:r>
            <a:endParaRPr lang="zh-CN" altLang="en-US" sz="1000" dirty="0"/>
          </a:p>
        </p:txBody>
      </p:sp>
      <p:sp>
        <p:nvSpPr>
          <p:cNvPr id="40" name="文本框 39">
            <a:extLst>
              <a:ext uri="{FF2B5EF4-FFF2-40B4-BE49-F238E27FC236}">
                <a16:creationId xmlns:a16="http://schemas.microsoft.com/office/drawing/2014/main" id="{68399468-249B-FA58-2A2F-84B9D7A7B64C}"/>
              </a:ext>
            </a:extLst>
          </p:cNvPr>
          <p:cNvSpPr txBox="1"/>
          <p:nvPr userDrawn="1"/>
        </p:nvSpPr>
        <p:spPr>
          <a:xfrm>
            <a:off x="9432589" y="6248125"/>
            <a:ext cx="2194832"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FOUR</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sp>
        <p:nvSpPr>
          <p:cNvPr id="41" name="文本框 40">
            <a:extLst>
              <a:ext uri="{FF2B5EF4-FFF2-40B4-BE49-F238E27FC236}">
                <a16:creationId xmlns:a16="http://schemas.microsoft.com/office/drawing/2014/main" id="{6F4D613F-C60F-5FD2-B19B-1C40256087CF}"/>
              </a:ext>
            </a:extLst>
          </p:cNvPr>
          <p:cNvSpPr txBox="1"/>
          <p:nvPr userDrawn="1"/>
        </p:nvSpPr>
        <p:spPr>
          <a:xfrm>
            <a:off x="2334444" y="481626"/>
            <a:ext cx="7582787" cy="769441"/>
          </a:xfrm>
          <a:prstGeom prst="rect">
            <a:avLst/>
          </a:prstGeom>
          <a:noFill/>
        </p:spPr>
        <p:txBody>
          <a:bodyPr wrap="square">
            <a:spAutoFit/>
          </a:bodyPr>
          <a:lstStyle/>
          <a:p>
            <a:pPr algn="ctr"/>
            <a:r>
              <a:rPr lang="zh-CN" altLang="en-US" sz="4400" dirty="0">
                <a:solidFill>
                  <a:srgbClr val="485368"/>
                </a:solidFill>
                <a:latin typeface="优设标题黑" panose="00000500000000000000" pitchFamily="2" charset="-122"/>
                <a:ea typeface="优设标题黑" panose="00000500000000000000" pitchFamily="2" charset="-122"/>
              </a:rPr>
              <a:t>YEAR END SUMMARY</a:t>
            </a:r>
          </a:p>
        </p:txBody>
      </p:sp>
      <p:pic>
        <p:nvPicPr>
          <p:cNvPr id="42" name="图片 41" descr="桌子上放着花瓶&#10;&#10;中度可信度描述已自动生成">
            <a:extLst>
              <a:ext uri="{FF2B5EF4-FFF2-40B4-BE49-F238E27FC236}">
                <a16:creationId xmlns:a16="http://schemas.microsoft.com/office/drawing/2014/main" id="{391BA929-4CC2-8805-855F-8DF888FDE9CB}"/>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4605" t="27514" r="5267" b="22054"/>
          <a:stretch>
            <a:fillRect/>
          </a:stretch>
        </p:blipFill>
        <p:spPr>
          <a:xfrm>
            <a:off x="6268498" y="1814745"/>
            <a:ext cx="4279094" cy="3591671"/>
          </a:xfrm>
          <a:custGeom>
            <a:avLst/>
            <a:gdLst>
              <a:gd name="connsiteX0" fmla="*/ 2625291 w 4279094"/>
              <a:gd name="connsiteY0" fmla="*/ 511 h 3591671"/>
              <a:gd name="connsiteX1" fmla="*/ 4138238 w 4279094"/>
              <a:gd name="connsiteY1" fmla="*/ 755436 h 3591671"/>
              <a:gd name="connsiteX2" fmla="*/ 2901403 w 4279094"/>
              <a:gd name="connsiteY2" fmla="*/ 3259421 h 3591671"/>
              <a:gd name="connsiteX3" fmla="*/ 140857 w 4279094"/>
              <a:gd name="connsiteY3" fmla="*/ 2836235 h 3591671"/>
              <a:gd name="connsiteX4" fmla="*/ 1377691 w 4279094"/>
              <a:gd name="connsiteY4" fmla="*/ 332251 h 3591671"/>
              <a:gd name="connsiteX5" fmla="*/ 2625291 w 4279094"/>
              <a:gd name="connsiteY5" fmla="*/ 511 h 3591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9094" h="3591671">
                <a:moveTo>
                  <a:pt x="2625291" y="511"/>
                </a:moveTo>
                <a:cubicBezTo>
                  <a:pt x="3293858" y="-13220"/>
                  <a:pt x="3875262" y="250239"/>
                  <a:pt x="4138238" y="755436"/>
                </a:cubicBezTo>
                <a:cubicBezTo>
                  <a:pt x="4558999" y="1563752"/>
                  <a:pt x="4005250" y="2684824"/>
                  <a:pt x="2901403" y="3259421"/>
                </a:cubicBezTo>
                <a:cubicBezTo>
                  <a:pt x="1797557" y="3834018"/>
                  <a:pt x="561619" y="3644551"/>
                  <a:pt x="140857" y="2836235"/>
                </a:cubicBezTo>
                <a:cubicBezTo>
                  <a:pt x="-279904" y="2027920"/>
                  <a:pt x="273845" y="906848"/>
                  <a:pt x="1377691" y="332251"/>
                </a:cubicBezTo>
                <a:cubicBezTo>
                  <a:pt x="1791634" y="116777"/>
                  <a:pt x="2224152" y="8750"/>
                  <a:pt x="2625291" y="511"/>
                </a:cubicBezTo>
                <a:close/>
              </a:path>
            </a:pathLst>
          </a:custGeom>
          <a:ln>
            <a:solidFill>
              <a:srgbClr val="485368"/>
            </a:solidFill>
          </a:ln>
        </p:spPr>
      </p:pic>
      <p:grpSp>
        <p:nvGrpSpPr>
          <p:cNvPr id="43" name="组合 42">
            <a:extLst>
              <a:ext uri="{FF2B5EF4-FFF2-40B4-BE49-F238E27FC236}">
                <a16:creationId xmlns:a16="http://schemas.microsoft.com/office/drawing/2014/main" id="{C9886FE4-9B6B-0A4E-38E5-EA610ADC324E}"/>
              </a:ext>
            </a:extLst>
          </p:cNvPr>
          <p:cNvGrpSpPr/>
          <p:nvPr userDrawn="1"/>
        </p:nvGrpSpPr>
        <p:grpSpPr>
          <a:xfrm>
            <a:off x="7060667" y="2243530"/>
            <a:ext cx="334905" cy="334905"/>
            <a:chOff x="3864116" y="633743"/>
            <a:chExt cx="1739322" cy="1739322"/>
          </a:xfrm>
        </p:grpSpPr>
        <p:sp>
          <p:nvSpPr>
            <p:cNvPr id="44" name="椭圆 43">
              <a:extLst>
                <a:ext uri="{FF2B5EF4-FFF2-40B4-BE49-F238E27FC236}">
                  <a16:creationId xmlns:a16="http://schemas.microsoft.com/office/drawing/2014/main" id="{FB94AFB9-3181-A41F-B17C-5356A23F9FEE}"/>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614137BF-9FB7-B7F2-9472-2CB59DCB4EBA}"/>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083C6740-BBEC-191B-10F8-1DF112C3C8B8}"/>
              </a:ext>
            </a:extLst>
          </p:cNvPr>
          <p:cNvGrpSpPr/>
          <p:nvPr userDrawn="1"/>
        </p:nvGrpSpPr>
        <p:grpSpPr>
          <a:xfrm>
            <a:off x="10212687" y="3696816"/>
            <a:ext cx="334905" cy="334905"/>
            <a:chOff x="3864116" y="633743"/>
            <a:chExt cx="1739322" cy="1739322"/>
          </a:xfrm>
        </p:grpSpPr>
        <p:sp>
          <p:nvSpPr>
            <p:cNvPr id="47" name="椭圆 46">
              <a:extLst>
                <a:ext uri="{FF2B5EF4-FFF2-40B4-BE49-F238E27FC236}">
                  <a16:creationId xmlns:a16="http://schemas.microsoft.com/office/drawing/2014/main" id="{EDEECB83-4B85-6427-37FF-6F93C010E7E2}"/>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C0AA002A-3A67-F4FD-5F56-059ECE996DEC}"/>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B30A605D-C8FD-A1A6-F5B7-5F60FCB98249}"/>
              </a:ext>
            </a:extLst>
          </p:cNvPr>
          <p:cNvGrpSpPr/>
          <p:nvPr userDrawn="1"/>
        </p:nvGrpSpPr>
        <p:grpSpPr>
          <a:xfrm>
            <a:off x="9166940" y="4808445"/>
            <a:ext cx="334905" cy="334905"/>
            <a:chOff x="3864116" y="633743"/>
            <a:chExt cx="1739322" cy="1739322"/>
          </a:xfrm>
        </p:grpSpPr>
        <p:sp>
          <p:nvSpPr>
            <p:cNvPr id="50" name="椭圆 49">
              <a:extLst>
                <a:ext uri="{FF2B5EF4-FFF2-40B4-BE49-F238E27FC236}">
                  <a16:creationId xmlns:a16="http://schemas.microsoft.com/office/drawing/2014/main" id="{4D30AFDC-BCA3-340D-21A4-0A0D95A03A89}"/>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15BE15AE-B809-3E56-00D1-236F706D5B4C}"/>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a:extLst>
              <a:ext uri="{FF2B5EF4-FFF2-40B4-BE49-F238E27FC236}">
                <a16:creationId xmlns:a16="http://schemas.microsoft.com/office/drawing/2014/main" id="{EE24F3C0-C74B-5264-613F-3E463CA441AC}"/>
              </a:ext>
            </a:extLst>
          </p:cNvPr>
          <p:cNvSpPr txBox="1"/>
          <p:nvPr userDrawn="1"/>
        </p:nvSpPr>
        <p:spPr>
          <a:xfrm>
            <a:off x="1715950" y="4288383"/>
            <a:ext cx="3179243" cy="858568"/>
          </a:xfrm>
          <a:prstGeom prst="rect">
            <a:avLst/>
          </a:prstGeom>
          <a:noFill/>
        </p:spPr>
        <p:txBody>
          <a:bodyPr wrap="square">
            <a:spAutoFit/>
          </a:bodyPr>
          <a:lstStyle/>
          <a:p>
            <a:pPr>
              <a:lnSpc>
                <a:spcPct val="120000"/>
              </a:lnSpc>
            </a:pPr>
            <a:r>
              <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此处添加具体标题内容。此处添加具体标题内容。此处添加具体标题内容。此处添加具体标题内容。此处添加具体标题内容。此处添加具体标题内容。此处添加具体标题内容。此处添加具体标题内容。</a:t>
            </a:r>
            <a:endPar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7284487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4FC246-50B9-DFE0-42F2-342EB1074D17}"/>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85E26956-2B21-5166-10E5-0FDE35A0E52A}"/>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4" name="页脚占位符 3">
            <a:extLst>
              <a:ext uri="{FF2B5EF4-FFF2-40B4-BE49-F238E27FC236}">
                <a16:creationId xmlns:a16="http://schemas.microsoft.com/office/drawing/2014/main" id="{047FA47E-1294-CAA0-FCDC-F6AB2A149D0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957DD93-D78D-C58B-C5BF-A6EF15F4EB4C}"/>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6" name="图片 5" descr="海上的风景&#10;&#10;描述已自动生成">
            <a:extLst>
              <a:ext uri="{FF2B5EF4-FFF2-40B4-BE49-F238E27FC236}">
                <a16:creationId xmlns:a16="http://schemas.microsoft.com/office/drawing/2014/main" id="{FA849BAF-11A4-8BEB-BFE9-E8DD7C33B29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7" name="图片 6" descr="图片包含 室内, 蚊帐, 物体, 窗户&#10;&#10;描述已自动生成">
            <a:extLst>
              <a:ext uri="{FF2B5EF4-FFF2-40B4-BE49-F238E27FC236}">
                <a16:creationId xmlns:a16="http://schemas.microsoft.com/office/drawing/2014/main" id="{5B6E6B10-CD37-E953-3BBC-79BB2B67337A}"/>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3330" t="29396" r="16780" b="9337"/>
          <a:stretch>
            <a:fillRect/>
          </a:stretch>
        </p:blipFill>
        <p:spPr>
          <a:xfrm>
            <a:off x="6961195" y="1580839"/>
            <a:ext cx="3195396" cy="4201689"/>
          </a:xfrm>
          <a:custGeom>
            <a:avLst/>
            <a:gdLst>
              <a:gd name="connsiteX0" fmla="*/ 1597698 w 3195396"/>
              <a:gd name="connsiteY0" fmla="*/ 0 h 4201689"/>
              <a:gd name="connsiteX1" fmla="*/ 3195396 w 3195396"/>
              <a:gd name="connsiteY1" fmla="*/ 1758866 h 4201689"/>
              <a:gd name="connsiteX2" fmla="*/ 3195396 w 3195396"/>
              <a:gd name="connsiteY2" fmla="*/ 4201689 h 4201689"/>
              <a:gd name="connsiteX3" fmla="*/ 0 w 3195396"/>
              <a:gd name="connsiteY3" fmla="*/ 4201689 h 4201689"/>
              <a:gd name="connsiteX4" fmla="*/ 0 w 3195396"/>
              <a:gd name="connsiteY4" fmla="*/ 1758866 h 4201689"/>
              <a:gd name="connsiteX5" fmla="*/ 1597698 w 3195396"/>
              <a:gd name="connsiteY5" fmla="*/ 0 h 4201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195396" h="4201689">
                <a:moveTo>
                  <a:pt x="1597698" y="0"/>
                </a:moveTo>
                <a:cubicBezTo>
                  <a:pt x="2480082" y="0"/>
                  <a:pt x="3195396" y="787471"/>
                  <a:pt x="3195396" y="1758866"/>
                </a:cubicBezTo>
                <a:lnTo>
                  <a:pt x="3195396" y="4201689"/>
                </a:lnTo>
                <a:lnTo>
                  <a:pt x="0" y="4201689"/>
                </a:lnTo>
                <a:lnTo>
                  <a:pt x="0" y="1758866"/>
                </a:lnTo>
                <a:cubicBezTo>
                  <a:pt x="0" y="787471"/>
                  <a:pt x="715314" y="0"/>
                  <a:pt x="1597698" y="0"/>
                </a:cubicBezTo>
                <a:close/>
              </a:path>
            </a:pathLst>
          </a:custGeom>
          <a:ln w="6350">
            <a:solidFill>
              <a:srgbClr val="485368"/>
            </a:solidFill>
          </a:ln>
        </p:spPr>
      </p:pic>
      <p:cxnSp>
        <p:nvCxnSpPr>
          <p:cNvPr id="8" name="直接连接符 7">
            <a:extLst>
              <a:ext uri="{FF2B5EF4-FFF2-40B4-BE49-F238E27FC236}">
                <a16:creationId xmlns:a16="http://schemas.microsoft.com/office/drawing/2014/main" id="{F3032C95-A33B-4666-FADE-F46F21009F4A}"/>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A534092-5592-8AD6-8250-A4FE45335939}"/>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3C90FBAE-1A65-E813-BB8A-38866FF48BBB}"/>
              </a:ext>
            </a:extLst>
          </p:cNvPr>
          <p:cNvSpPr txBox="1"/>
          <p:nvPr userDrawn="1"/>
        </p:nvSpPr>
        <p:spPr>
          <a:xfrm>
            <a:off x="1380710" y="435512"/>
            <a:ext cx="4479111" cy="1569660"/>
          </a:xfrm>
          <a:prstGeom prst="rect">
            <a:avLst/>
          </a:prstGeom>
          <a:noFill/>
        </p:spPr>
        <p:txBody>
          <a:bodyPr wrap="square" rtlCol="0">
            <a:spAutoFit/>
          </a:bodyPr>
          <a:lstStyle/>
          <a:p>
            <a:r>
              <a:rPr lang="zh-CN" altLang="en-US" sz="48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未来计划</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  FUTURE PLANS</a:t>
            </a:r>
            <a:endParaRPr lang="zh-CN" altLang="en-US"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a:p>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1" name="椭圆 10">
            <a:extLst>
              <a:ext uri="{FF2B5EF4-FFF2-40B4-BE49-F238E27FC236}">
                <a16:creationId xmlns:a16="http://schemas.microsoft.com/office/drawing/2014/main" id="{774C066F-2406-0917-2493-BB5D526885CE}"/>
              </a:ext>
            </a:extLst>
          </p:cNvPr>
          <p:cNvSpPr/>
          <p:nvPr userDrawn="1"/>
        </p:nvSpPr>
        <p:spPr>
          <a:xfrm>
            <a:off x="661525" y="629727"/>
            <a:ext cx="409109" cy="409109"/>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79B2B04A-415C-40C6-9821-172717585014}"/>
              </a:ext>
            </a:extLst>
          </p:cNvPr>
          <p:cNvSpPr/>
          <p:nvPr userDrawn="1"/>
        </p:nvSpPr>
        <p:spPr>
          <a:xfrm>
            <a:off x="947397" y="629727"/>
            <a:ext cx="409109" cy="409109"/>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8A63445B-E011-0004-F628-DEEC04DAE9F7}"/>
              </a:ext>
            </a:extLst>
          </p:cNvPr>
          <p:cNvSpPr txBox="1"/>
          <p:nvPr userDrawn="1"/>
        </p:nvSpPr>
        <p:spPr>
          <a:xfrm>
            <a:off x="10272938" y="681938"/>
            <a:ext cx="1478776" cy="303225"/>
          </a:xfrm>
          <a:prstGeom prst="rect">
            <a:avLst/>
          </a:prstGeom>
          <a:noFill/>
        </p:spPr>
        <p:txBody>
          <a:bodyPr wrap="square" rtlCol="0">
            <a:spAutoFit/>
          </a:bodyPr>
          <a:lstStyle/>
          <a:p>
            <a:pPr>
              <a:lnSpc>
                <a:spcPct val="120000"/>
              </a:lnSpc>
            </a:pPr>
            <a:r>
              <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DESIGN BY </a:t>
            </a:r>
            <a:r>
              <a:rPr lang="zh-CN" altLang="en-US"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不贰</a:t>
            </a:r>
            <a:endPar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 name="缺角矩形 13">
            <a:extLst>
              <a:ext uri="{FF2B5EF4-FFF2-40B4-BE49-F238E27FC236}">
                <a16:creationId xmlns:a16="http://schemas.microsoft.com/office/drawing/2014/main" id="{801FD446-6FC6-B951-A3DB-1A7D0D89D9E8}"/>
              </a:ext>
            </a:extLst>
          </p:cNvPr>
          <p:cNvSpPr/>
          <p:nvPr userDrawn="1"/>
        </p:nvSpPr>
        <p:spPr>
          <a:xfrm rot="5400000">
            <a:off x="10147966" y="764746"/>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3E69ED40-2A3A-9873-1692-BE00B13EBEAC}"/>
              </a:ext>
            </a:extLst>
          </p:cNvPr>
          <p:cNvCxnSpPr>
            <a:cxnSpLocks/>
          </p:cNvCxnSpPr>
          <p:nvPr userDrawn="1"/>
        </p:nvCxnSpPr>
        <p:spPr>
          <a:xfrm>
            <a:off x="541066" y="62489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C2A2747-511E-95C0-3EDE-90210E2F8364}"/>
              </a:ext>
            </a:extLst>
          </p:cNvPr>
          <p:cNvSpPr txBox="1"/>
          <p:nvPr userDrawn="1"/>
        </p:nvSpPr>
        <p:spPr>
          <a:xfrm>
            <a:off x="9375862" y="6347515"/>
            <a:ext cx="2194832"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FOUR</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grpSp>
        <p:nvGrpSpPr>
          <p:cNvPr id="17" name="组合 16">
            <a:extLst>
              <a:ext uri="{FF2B5EF4-FFF2-40B4-BE49-F238E27FC236}">
                <a16:creationId xmlns:a16="http://schemas.microsoft.com/office/drawing/2014/main" id="{D605A143-4F6E-17B0-3BD7-AFAEF06CB81B}"/>
              </a:ext>
            </a:extLst>
          </p:cNvPr>
          <p:cNvGrpSpPr/>
          <p:nvPr userDrawn="1"/>
        </p:nvGrpSpPr>
        <p:grpSpPr>
          <a:xfrm>
            <a:off x="961643" y="6438743"/>
            <a:ext cx="279208" cy="279208"/>
            <a:chOff x="2814716" y="1662175"/>
            <a:chExt cx="279208" cy="279208"/>
          </a:xfrm>
        </p:grpSpPr>
        <p:sp>
          <p:nvSpPr>
            <p:cNvPr id="18" name="椭圆 17">
              <a:extLst>
                <a:ext uri="{FF2B5EF4-FFF2-40B4-BE49-F238E27FC236}">
                  <a16:creationId xmlns:a16="http://schemas.microsoft.com/office/drawing/2014/main" id="{3439E9D9-E0B2-8892-242E-6BE890C11233}"/>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B0771F08-B505-3241-8760-CF8CC7A2854B}"/>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DBAD865B-5AEA-26BC-D2B1-728D814F1915}"/>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弧形 20">
              <a:extLst>
                <a:ext uri="{FF2B5EF4-FFF2-40B4-BE49-F238E27FC236}">
                  <a16:creationId xmlns:a16="http://schemas.microsoft.com/office/drawing/2014/main" id="{ADF4A4B0-72CC-AC5D-AAD0-075BBB395D22}"/>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9CBB2F70-63FB-EF5C-CF19-79154342FE4C}"/>
              </a:ext>
            </a:extLst>
          </p:cNvPr>
          <p:cNvGrpSpPr/>
          <p:nvPr userDrawn="1"/>
        </p:nvGrpSpPr>
        <p:grpSpPr>
          <a:xfrm>
            <a:off x="1340034" y="6438743"/>
            <a:ext cx="279208" cy="279208"/>
            <a:chOff x="2814716" y="1662175"/>
            <a:chExt cx="279208" cy="279208"/>
          </a:xfrm>
        </p:grpSpPr>
        <p:sp>
          <p:nvSpPr>
            <p:cNvPr id="23" name="椭圆 22">
              <a:extLst>
                <a:ext uri="{FF2B5EF4-FFF2-40B4-BE49-F238E27FC236}">
                  <a16:creationId xmlns:a16="http://schemas.microsoft.com/office/drawing/2014/main" id="{3270044D-1FE4-B766-B555-74CE96698FD4}"/>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479968DC-D221-2558-6BAF-4B2887AC1CE9}"/>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10B95F8-05B6-2B23-5445-65DD83F28032}"/>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8AA00484-BF8D-9BF5-EB2C-0C5729C5BE75}"/>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27" name="组合 26">
            <a:extLst>
              <a:ext uri="{FF2B5EF4-FFF2-40B4-BE49-F238E27FC236}">
                <a16:creationId xmlns:a16="http://schemas.microsoft.com/office/drawing/2014/main" id="{822B0695-5071-6ADE-3A7B-D759BD37C48F}"/>
              </a:ext>
            </a:extLst>
          </p:cNvPr>
          <p:cNvGrpSpPr/>
          <p:nvPr userDrawn="1"/>
        </p:nvGrpSpPr>
        <p:grpSpPr>
          <a:xfrm>
            <a:off x="658813" y="6470547"/>
            <a:ext cx="215600" cy="215600"/>
            <a:chOff x="3864116" y="633743"/>
            <a:chExt cx="1739322" cy="1739322"/>
          </a:xfrm>
        </p:grpSpPr>
        <p:sp>
          <p:nvSpPr>
            <p:cNvPr id="28" name="椭圆 27">
              <a:extLst>
                <a:ext uri="{FF2B5EF4-FFF2-40B4-BE49-F238E27FC236}">
                  <a16:creationId xmlns:a16="http://schemas.microsoft.com/office/drawing/2014/main" id="{AFE1BFBA-4A46-DD36-7DDF-24E521CFFF2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22FB52EC-CAA1-457E-EDDC-026BAEBE0EC6}"/>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DF3BAA84-0B2D-4C80-7C2C-C0F35275A49B}"/>
              </a:ext>
            </a:extLst>
          </p:cNvPr>
          <p:cNvGrpSpPr/>
          <p:nvPr userDrawn="1"/>
        </p:nvGrpSpPr>
        <p:grpSpPr>
          <a:xfrm>
            <a:off x="1711762" y="6478604"/>
            <a:ext cx="215600" cy="215600"/>
            <a:chOff x="3864116" y="633743"/>
            <a:chExt cx="1739322" cy="1739322"/>
          </a:xfrm>
        </p:grpSpPr>
        <p:sp>
          <p:nvSpPr>
            <p:cNvPr id="31" name="椭圆 30">
              <a:extLst>
                <a:ext uri="{FF2B5EF4-FFF2-40B4-BE49-F238E27FC236}">
                  <a16:creationId xmlns:a16="http://schemas.microsoft.com/office/drawing/2014/main" id="{7244C11A-A072-BEC6-963D-8FB07F306B2C}"/>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a:extLst>
                <a:ext uri="{FF2B5EF4-FFF2-40B4-BE49-F238E27FC236}">
                  <a16:creationId xmlns:a16="http://schemas.microsoft.com/office/drawing/2014/main" id="{A8C666FD-AD8B-B238-6D54-3C21C7ABE2B4}"/>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2D335C9C-92FF-2EF8-9096-212446CFC26C}"/>
              </a:ext>
            </a:extLst>
          </p:cNvPr>
          <p:cNvGrpSpPr/>
          <p:nvPr userDrawn="1"/>
        </p:nvGrpSpPr>
        <p:grpSpPr>
          <a:xfrm>
            <a:off x="1178361" y="1766279"/>
            <a:ext cx="4426511" cy="1013034"/>
            <a:chOff x="1711761" y="1891539"/>
            <a:chExt cx="4426511" cy="1013034"/>
          </a:xfrm>
        </p:grpSpPr>
        <p:sp>
          <p:nvSpPr>
            <p:cNvPr id="34" name="文本框 33">
              <a:extLst>
                <a:ext uri="{FF2B5EF4-FFF2-40B4-BE49-F238E27FC236}">
                  <a16:creationId xmlns:a16="http://schemas.microsoft.com/office/drawing/2014/main" id="{B360398C-50F3-81C9-E0BF-5710D9C24D5E}"/>
                </a:ext>
              </a:extLst>
            </p:cNvPr>
            <p:cNvSpPr txBox="1"/>
            <p:nvPr/>
          </p:nvSpPr>
          <p:spPr>
            <a:xfrm>
              <a:off x="1711761" y="2329645"/>
              <a:ext cx="4195351" cy="524824"/>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完善制度不足的工作环节制度，如车辆管理制度，档案交接制度等，使工作流程化，提高工作效率。</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5" name="椭圆 34">
              <a:extLst>
                <a:ext uri="{FF2B5EF4-FFF2-40B4-BE49-F238E27FC236}">
                  <a16:creationId xmlns:a16="http://schemas.microsoft.com/office/drawing/2014/main" id="{FB0AC450-9642-5170-F702-8D96C6AFDBCA}"/>
                </a:ext>
              </a:extLst>
            </p:cNvPr>
            <p:cNvSpPr/>
            <p:nvPr/>
          </p:nvSpPr>
          <p:spPr>
            <a:xfrm>
              <a:off x="1724118" y="1962223"/>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a:extLst>
                <a:ext uri="{FF2B5EF4-FFF2-40B4-BE49-F238E27FC236}">
                  <a16:creationId xmlns:a16="http://schemas.microsoft.com/office/drawing/2014/main" id="{EF8A12C9-6FB7-4647-D340-5DD9DDCD5AC9}"/>
                </a:ext>
              </a:extLst>
            </p:cNvPr>
            <p:cNvSpPr txBox="1"/>
            <p:nvPr/>
          </p:nvSpPr>
          <p:spPr>
            <a:xfrm>
              <a:off x="1711761" y="1992997"/>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完善公司制度</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37" name="直接连接符 36">
              <a:extLst>
                <a:ext uri="{FF2B5EF4-FFF2-40B4-BE49-F238E27FC236}">
                  <a16:creationId xmlns:a16="http://schemas.microsoft.com/office/drawing/2014/main" id="{FCAA5025-4F97-0801-B516-800BADC27B25}"/>
                </a:ext>
              </a:extLst>
            </p:cNvPr>
            <p:cNvCxnSpPr>
              <a:cxnSpLocks/>
            </p:cNvCxnSpPr>
            <p:nvPr/>
          </p:nvCxnSpPr>
          <p:spPr>
            <a:xfrm flipH="1">
              <a:off x="1805474" y="2904573"/>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pic>
          <p:nvPicPr>
            <p:cNvPr id="38" name="图形 37">
              <a:extLst>
                <a:ext uri="{FF2B5EF4-FFF2-40B4-BE49-F238E27FC236}">
                  <a16:creationId xmlns:a16="http://schemas.microsoft.com/office/drawing/2014/main" id="{58CF17A0-08D7-5413-53BA-BFA4B7FEAC0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53390" y="1468318"/>
              <a:ext cx="461662" cy="1308103"/>
            </a:xfrm>
            <a:prstGeom prst="rect">
              <a:avLst/>
            </a:prstGeom>
          </p:spPr>
        </p:pic>
      </p:grpSp>
      <p:grpSp>
        <p:nvGrpSpPr>
          <p:cNvPr id="39" name="组合 38">
            <a:extLst>
              <a:ext uri="{FF2B5EF4-FFF2-40B4-BE49-F238E27FC236}">
                <a16:creationId xmlns:a16="http://schemas.microsoft.com/office/drawing/2014/main" id="{A34E02AB-DBEC-4F7A-B930-C5F2ED758E8E}"/>
              </a:ext>
            </a:extLst>
          </p:cNvPr>
          <p:cNvGrpSpPr/>
          <p:nvPr userDrawn="1"/>
        </p:nvGrpSpPr>
        <p:grpSpPr>
          <a:xfrm>
            <a:off x="1178361" y="3108164"/>
            <a:ext cx="4426511" cy="1013034"/>
            <a:chOff x="1711761" y="1891539"/>
            <a:chExt cx="4426511" cy="1013034"/>
          </a:xfrm>
        </p:grpSpPr>
        <p:sp>
          <p:nvSpPr>
            <p:cNvPr id="40" name="文本框 39">
              <a:extLst>
                <a:ext uri="{FF2B5EF4-FFF2-40B4-BE49-F238E27FC236}">
                  <a16:creationId xmlns:a16="http://schemas.microsoft.com/office/drawing/2014/main" id="{74C1A67F-AE6A-112A-F9CC-032DFEFD60FE}"/>
                </a:ext>
              </a:extLst>
            </p:cNvPr>
            <p:cNvSpPr txBox="1"/>
            <p:nvPr/>
          </p:nvSpPr>
          <p:spPr>
            <a:xfrm>
              <a:off x="1711761" y="2329645"/>
              <a:ext cx="4195351" cy="524824"/>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加强档案管理工作，提高档案电子化程度。制定档案管理操作相关课程，并为各部门人员进行培训。</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1" name="椭圆 40">
              <a:extLst>
                <a:ext uri="{FF2B5EF4-FFF2-40B4-BE49-F238E27FC236}">
                  <a16:creationId xmlns:a16="http://schemas.microsoft.com/office/drawing/2014/main" id="{0FA38320-D4D1-4475-808D-78321F3B55BE}"/>
                </a:ext>
              </a:extLst>
            </p:cNvPr>
            <p:cNvSpPr/>
            <p:nvPr/>
          </p:nvSpPr>
          <p:spPr>
            <a:xfrm>
              <a:off x="1724118" y="1962223"/>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文本框 41">
              <a:extLst>
                <a:ext uri="{FF2B5EF4-FFF2-40B4-BE49-F238E27FC236}">
                  <a16:creationId xmlns:a16="http://schemas.microsoft.com/office/drawing/2014/main" id="{3CEF25D2-DD2A-3CDE-360C-FE0A2FED0E3A}"/>
                </a:ext>
              </a:extLst>
            </p:cNvPr>
            <p:cNvSpPr txBox="1"/>
            <p:nvPr/>
          </p:nvSpPr>
          <p:spPr>
            <a:xfrm>
              <a:off x="1711761" y="1992997"/>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加强档案管理</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43" name="直接连接符 42">
              <a:extLst>
                <a:ext uri="{FF2B5EF4-FFF2-40B4-BE49-F238E27FC236}">
                  <a16:creationId xmlns:a16="http://schemas.microsoft.com/office/drawing/2014/main" id="{A1C76103-AE4E-507C-2026-948D23154E54}"/>
                </a:ext>
              </a:extLst>
            </p:cNvPr>
            <p:cNvCxnSpPr>
              <a:cxnSpLocks/>
            </p:cNvCxnSpPr>
            <p:nvPr/>
          </p:nvCxnSpPr>
          <p:spPr>
            <a:xfrm flipH="1">
              <a:off x="1805474" y="2904573"/>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pic>
          <p:nvPicPr>
            <p:cNvPr id="44" name="图形 43">
              <a:extLst>
                <a:ext uri="{FF2B5EF4-FFF2-40B4-BE49-F238E27FC236}">
                  <a16:creationId xmlns:a16="http://schemas.microsoft.com/office/drawing/2014/main" id="{19E4697C-F602-9A03-5E4D-5D9ABE9828D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53390" y="1468318"/>
              <a:ext cx="461662" cy="1308103"/>
            </a:xfrm>
            <a:prstGeom prst="rect">
              <a:avLst/>
            </a:prstGeom>
          </p:spPr>
        </p:pic>
      </p:grpSp>
      <p:grpSp>
        <p:nvGrpSpPr>
          <p:cNvPr id="45" name="组合 44">
            <a:extLst>
              <a:ext uri="{FF2B5EF4-FFF2-40B4-BE49-F238E27FC236}">
                <a16:creationId xmlns:a16="http://schemas.microsoft.com/office/drawing/2014/main" id="{8C90CFA6-AD56-7575-F562-E891DF4AACD1}"/>
              </a:ext>
            </a:extLst>
          </p:cNvPr>
          <p:cNvGrpSpPr/>
          <p:nvPr userDrawn="1"/>
        </p:nvGrpSpPr>
        <p:grpSpPr>
          <a:xfrm>
            <a:off x="1178361" y="4450049"/>
            <a:ext cx="4426511" cy="1013034"/>
            <a:chOff x="1711761" y="1891539"/>
            <a:chExt cx="4426511" cy="1013034"/>
          </a:xfrm>
        </p:grpSpPr>
        <p:sp>
          <p:nvSpPr>
            <p:cNvPr id="46" name="文本框 45">
              <a:extLst>
                <a:ext uri="{FF2B5EF4-FFF2-40B4-BE49-F238E27FC236}">
                  <a16:creationId xmlns:a16="http://schemas.microsoft.com/office/drawing/2014/main" id="{799D9C6A-C240-BD9B-5431-4EF040F509F7}"/>
                </a:ext>
              </a:extLst>
            </p:cNvPr>
            <p:cNvSpPr txBox="1"/>
            <p:nvPr/>
          </p:nvSpPr>
          <p:spPr>
            <a:xfrm>
              <a:off x="1711761" y="2329645"/>
              <a:ext cx="4195351" cy="524824"/>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根据</a:t>
              </a:r>
              <a:r>
                <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2022</a:t>
              </a: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年公司计划 ，项目进展，结合员工意见，增加相应的培训课程，增加课程形式。</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椭圆 46">
              <a:extLst>
                <a:ext uri="{FF2B5EF4-FFF2-40B4-BE49-F238E27FC236}">
                  <a16:creationId xmlns:a16="http://schemas.microsoft.com/office/drawing/2014/main" id="{08C8AB80-0709-C09E-643C-DF6EC7C6964C}"/>
                </a:ext>
              </a:extLst>
            </p:cNvPr>
            <p:cNvSpPr/>
            <p:nvPr/>
          </p:nvSpPr>
          <p:spPr>
            <a:xfrm>
              <a:off x="1724118" y="1962223"/>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E8542EE1-543E-AF74-3923-362AA48F97F2}"/>
                </a:ext>
              </a:extLst>
            </p:cNvPr>
            <p:cNvSpPr txBox="1"/>
            <p:nvPr/>
          </p:nvSpPr>
          <p:spPr>
            <a:xfrm>
              <a:off x="1711761" y="1992997"/>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增加培训课程</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49" name="直接连接符 48">
              <a:extLst>
                <a:ext uri="{FF2B5EF4-FFF2-40B4-BE49-F238E27FC236}">
                  <a16:creationId xmlns:a16="http://schemas.microsoft.com/office/drawing/2014/main" id="{4ECB48C0-1519-05FD-7A4B-A20591AC5378}"/>
                </a:ext>
              </a:extLst>
            </p:cNvPr>
            <p:cNvCxnSpPr>
              <a:cxnSpLocks/>
            </p:cNvCxnSpPr>
            <p:nvPr/>
          </p:nvCxnSpPr>
          <p:spPr>
            <a:xfrm flipH="1">
              <a:off x="1805474" y="2904573"/>
              <a:ext cx="4054347"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pic>
          <p:nvPicPr>
            <p:cNvPr id="50" name="图形 49">
              <a:extLst>
                <a:ext uri="{FF2B5EF4-FFF2-40B4-BE49-F238E27FC236}">
                  <a16:creationId xmlns:a16="http://schemas.microsoft.com/office/drawing/2014/main" id="{36A64AD9-EB93-6112-F0B5-3613C0D35BC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6200000">
              <a:off x="5253390" y="1468318"/>
              <a:ext cx="461662" cy="1308103"/>
            </a:xfrm>
            <a:prstGeom prst="rect">
              <a:avLst/>
            </a:prstGeom>
          </p:spPr>
        </p:pic>
      </p:grpSp>
      <p:sp>
        <p:nvSpPr>
          <p:cNvPr id="51" name="椭圆 50">
            <a:extLst>
              <a:ext uri="{FF2B5EF4-FFF2-40B4-BE49-F238E27FC236}">
                <a16:creationId xmlns:a16="http://schemas.microsoft.com/office/drawing/2014/main" id="{8F8A758D-558E-6E92-82C2-BD0125F4810A}"/>
              </a:ext>
            </a:extLst>
          </p:cNvPr>
          <p:cNvSpPr/>
          <p:nvPr userDrawn="1"/>
        </p:nvSpPr>
        <p:spPr>
          <a:xfrm rot="20574867">
            <a:off x="5930045" y="3242309"/>
            <a:ext cx="5204051" cy="1423684"/>
          </a:xfrm>
          <a:prstGeom prst="ellipse">
            <a:avLst/>
          </a:prstGeom>
          <a:noFill/>
          <a:ln w="12700">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形 51">
            <a:extLst>
              <a:ext uri="{FF2B5EF4-FFF2-40B4-BE49-F238E27FC236}">
                <a16:creationId xmlns:a16="http://schemas.microsoft.com/office/drawing/2014/main" id="{69E1A192-EEC4-1C83-303E-E938CD76132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9538966" y="1840570"/>
            <a:ext cx="1768232" cy="1055800"/>
          </a:xfrm>
          <a:prstGeom prst="rect">
            <a:avLst/>
          </a:prstGeom>
        </p:spPr>
      </p:pic>
      <p:sp>
        <p:nvSpPr>
          <p:cNvPr id="53" name="文本框 52">
            <a:extLst>
              <a:ext uri="{FF2B5EF4-FFF2-40B4-BE49-F238E27FC236}">
                <a16:creationId xmlns:a16="http://schemas.microsoft.com/office/drawing/2014/main" id="{0CBFA796-2B9A-A83A-2519-0578108CE308}"/>
              </a:ext>
            </a:extLst>
          </p:cNvPr>
          <p:cNvSpPr txBox="1"/>
          <p:nvPr userDrawn="1"/>
        </p:nvSpPr>
        <p:spPr>
          <a:xfrm>
            <a:off x="7161270" y="3538652"/>
            <a:ext cx="3072830" cy="830997"/>
          </a:xfrm>
          <a:prstGeom prst="rect">
            <a:avLst/>
          </a:prstGeom>
          <a:noFill/>
        </p:spPr>
        <p:txBody>
          <a:bodyPr wrap="square" rtlCol="0">
            <a:spAutoFit/>
          </a:bodyPr>
          <a:lstStyle/>
          <a:p>
            <a:r>
              <a:rPr lang="en-US" altLang="zh-CN" sz="4800" dirty="0">
                <a:solidFill>
                  <a:srgbClr val="485368"/>
                </a:solidFill>
                <a:latin typeface="优设标题黑" panose="00000500000000000000" pitchFamily="2" charset="-122"/>
                <a:ea typeface="优设标题黑" panose="00000500000000000000" pitchFamily="2" charset="-122"/>
              </a:rPr>
              <a:t>FUTURE</a:t>
            </a:r>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54" name="图形 53">
            <a:extLst>
              <a:ext uri="{FF2B5EF4-FFF2-40B4-BE49-F238E27FC236}">
                <a16:creationId xmlns:a16="http://schemas.microsoft.com/office/drawing/2014/main" id="{46060726-86A7-7234-23FC-EF7B7DE129FB}"/>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5616389" y="4549117"/>
            <a:ext cx="1237305" cy="738787"/>
          </a:xfrm>
          <a:prstGeom prst="rect">
            <a:avLst/>
          </a:prstGeom>
        </p:spPr>
      </p:pic>
      <p:grpSp>
        <p:nvGrpSpPr>
          <p:cNvPr id="55" name="组合 54">
            <a:extLst>
              <a:ext uri="{FF2B5EF4-FFF2-40B4-BE49-F238E27FC236}">
                <a16:creationId xmlns:a16="http://schemas.microsoft.com/office/drawing/2014/main" id="{DA94FF8B-8055-C79B-4AE1-EAFCDCAE804C}"/>
              </a:ext>
            </a:extLst>
          </p:cNvPr>
          <p:cNvGrpSpPr/>
          <p:nvPr userDrawn="1"/>
        </p:nvGrpSpPr>
        <p:grpSpPr>
          <a:xfrm>
            <a:off x="9408016" y="5048171"/>
            <a:ext cx="584114" cy="584114"/>
            <a:chOff x="8102751" y="3402906"/>
            <a:chExt cx="584114" cy="584114"/>
          </a:xfrm>
        </p:grpSpPr>
        <p:sp>
          <p:nvSpPr>
            <p:cNvPr id="56" name="椭圆 55">
              <a:extLst>
                <a:ext uri="{FF2B5EF4-FFF2-40B4-BE49-F238E27FC236}">
                  <a16:creationId xmlns:a16="http://schemas.microsoft.com/office/drawing/2014/main" id="{5D88A723-C02B-D683-30B6-715A8B872C57}"/>
                </a:ext>
              </a:extLst>
            </p:cNvPr>
            <p:cNvSpPr/>
            <p:nvPr/>
          </p:nvSpPr>
          <p:spPr>
            <a:xfrm rot="5233294">
              <a:off x="8102751" y="3402906"/>
              <a:ext cx="584114" cy="584114"/>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53070BE1-26B1-217A-D203-CA34A20E61CA}"/>
                </a:ext>
              </a:extLst>
            </p:cNvPr>
            <p:cNvSpPr/>
            <p:nvPr/>
          </p:nvSpPr>
          <p:spPr>
            <a:xfrm>
              <a:off x="8286513" y="3581390"/>
              <a:ext cx="68551" cy="129197"/>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椭圆 57">
              <a:extLst>
                <a:ext uri="{FF2B5EF4-FFF2-40B4-BE49-F238E27FC236}">
                  <a16:creationId xmlns:a16="http://schemas.microsoft.com/office/drawing/2014/main" id="{D18A07DA-8BAB-089D-81F4-E3963E30970E}"/>
                </a:ext>
              </a:extLst>
            </p:cNvPr>
            <p:cNvSpPr/>
            <p:nvPr/>
          </p:nvSpPr>
          <p:spPr>
            <a:xfrm>
              <a:off x="8437013" y="3580315"/>
              <a:ext cx="68551" cy="129197"/>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弧形 58">
              <a:extLst>
                <a:ext uri="{FF2B5EF4-FFF2-40B4-BE49-F238E27FC236}">
                  <a16:creationId xmlns:a16="http://schemas.microsoft.com/office/drawing/2014/main" id="{CE6BA16D-DD39-6904-3427-02D17EFC1153}"/>
                </a:ext>
              </a:extLst>
            </p:cNvPr>
            <p:cNvSpPr/>
            <p:nvPr/>
          </p:nvSpPr>
          <p:spPr>
            <a:xfrm rot="8017443">
              <a:off x="8206192" y="3464344"/>
              <a:ext cx="381151" cy="381151"/>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20103637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D687C3-CFB6-F692-45D3-61F552688EE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5E37410D-F854-86DF-3271-96B5681179D2}"/>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4" name="页脚占位符 3">
            <a:extLst>
              <a:ext uri="{FF2B5EF4-FFF2-40B4-BE49-F238E27FC236}">
                <a16:creationId xmlns:a16="http://schemas.microsoft.com/office/drawing/2014/main" id="{6424068F-1C5E-B907-CE2F-8054FFD0C8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2149E69-9999-5638-E826-807BF1E31DB6}"/>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6" name="图片 5" descr="图片包含 徽标&#10;&#10;描述已自动生成">
            <a:extLst>
              <a:ext uri="{FF2B5EF4-FFF2-40B4-BE49-F238E27FC236}">
                <a16:creationId xmlns:a16="http://schemas.microsoft.com/office/drawing/2014/main" id="{8CCEFEC8-DD8D-FA9F-01F0-F0CC73F84C89}"/>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11353" r="17502" b="15173"/>
          <a:stretch/>
        </p:blipFill>
        <p:spPr>
          <a:xfrm>
            <a:off x="0" y="-1"/>
            <a:ext cx="12192001" cy="6858001"/>
          </a:xfrm>
          <a:prstGeom prst="rect">
            <a:avLst/>
          </a:prstGeom>
        </p:spPr>
      </p:pic>
      <p:sp>
        <p:nvSpPr>
          <p:cNvPr id="7" name="椭圆 6">
            <a:extLst>
              <a:ext uri="{FF2B5EF4-FFF2-40B4-BE49-F238E27FC236}">
                <a16:creationId xmlns:a16="http://schemas.microsoft.com/office/drawing/2014/main" id="{26B8C136-AAAE-701A-2DD8-FC431A2CD922}"/>
              </a:ext>
            </a:extLst>
          </p:cNvPr>
          <p:cNvSpPr/>
          <p:nvPr userDrawn="1"/>
        </p:nvSpPr>
        <p:spPr>
          <a:xfrm>
            <a:off x="595507" y="211833"/>
            <a:ext cx="511006" cy="51100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76341215-2522-CAAA-3FF0-345FED933B34}"/>
              </a:ext>
            </a:extLst>
          </p:cNvPr>
          <p:cNvSpPr txBox="1"/>
          <p:nvPr userDrawn="1"/>
        </p:nvSpPr>
        <p:spPr>
          <a:xfrm>
            <a:off x="731459" y="306988"/>
            <a:ext cx="979755"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2021</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cxnSp>
        <p:nvCxnSpPr>
          <p:cNvPr id="9" name="直接连接符 8">
            <a:extLst>
              <a:ext uri="{FF2B5EF4-FFF2-40B4-BE49-F238E27FC236}">
                <a16:creationId xmlns:a16="http://schemas.microsoft.com/office/drawing/2014/main" id="{B940D01C-ECF8-DF63-46E5-6D9A998E677D}"/>
              </a:ext>
            </a:extLst>
          </p:cNvPr>
          <p:cNvCxnSpPr>
            <a:cxnSpLocks/>
          </p:cNvCxnSpPr>
          <p:nvPr userDrawn="1"/>
        </p:nvCxnSpPr>
        <p:spPr>
          <a:xfrm>
            <a:off x="1749613" y="538467"/>
            <a:ext cx="1233298" cy="0"/>
          </a:xfrm>
          <a:prstGeom prst="line">
            <a:avLst/>
          </a:prstGeom>
          <a:ln w="15875">
            <a:solidFill>
              <a:srgbClr val="546078"/>
            </a:solidFill>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C636337B-CF3C-3FB2-FAB6-38C7E8AB9EC0}"/>
              </a:ext>
            </a:extLst>
          </p:cNvPr>
          <p:cNvSpPr/>
          <p:nvPr userDrawn="1"/>
        </p:nvSpPr>
        <p:spPr>
          <a:xfrm>
            <a:off x="592772" y="5965860"/>
            <a:ext cx="2148265" cy="524824"/>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F8C8CA1B-4FB7-455D-70E6-564804FCDDDB}"/>
              </a:ext>
            </a:extLst>
          </p:cNvPr>
          <p:cNvCxnSpPr>
            <a:cxnSpLocks/>
          </p:cNvCxnSpPr>
          <p:nvPr userDrawn="1"/>
        </p:nvCxnSpPr>
        <p:spPr>
          <a:xfrm>
            <a:off x="730379" y="6070851"/>
            <a:ext cx="0" cy="347121"/>
          </a:xfrm>
          <a:prstGeom prst="line">
            <a:avLst/>
          </a:prstGeom>
          <a:ln w="25400">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9151CCF0-9B59-57D9-3ADD-9B44369DFD88}"/>
              </a:ext>
            </a:extLst>
          </p:cNvPr>
          <p:cNvCxnSpPr>
            <a:cxnSpLocks/>
          </p:cNvCxnSpPr>
          <p:nvPr userDrawn="1"/>
        </p:nvCxnSpPr>
        <p:spPr>
          <a:xfrm>
            <a:off x="806040" y="6070851"/>
            <a:ext cx="0" cy="347121"/>
          </a:xfrm>
          <a:prstGeom prst="line">
            <a:avLst/>
          </a:prstGeom>
          <a:ln w="50800">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E2DDE223-1C7C-BAFC-34F6-9D94D2DD96E2}"/>
              </a:ext>
            </a:extLst>
          </p:cNvPr>
          <p:cNvCxnSpPr>
            <a:cxnSpLocks/>
          </p:cNvCxnSpPr>
          <p:nvPr userDrawn="1"/>
        </p:nvCxnSpPr>
        <p:spPr>
          <a:xfrm>
            <a:off x="881701" y="6070851"/>
            <a:ext cx="0" cy="347121"/>
          </a:xfrm>
          <a:prstGeom prst="line">
            <a:avLst/>
          </a:prstGeom>
          <a:ln w="34925">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C976E7BC-7121-DA84-A0E0-DE8FFE7B7139}"/>
              </a:ext>
            </a:extLst>
          </p:cNvPr>
          <p:cNvCxnSpPr>
            <a:cxnSpLocks/>
          </p:cNvCxnSpPr>
          <p:nvPr userDrawn="1"/>
        </p:nvCxnSpPr>
        <p:spPr>
          <a:xfrm>
            <a:off x="957362" y="6070851"/>
            <a:ext cx="0" cy="347121"/>
          </a:xfrm>
          <a:prstGeom prst="line">
            <a:avLst/>
          </a:prstGeom>
          <a:ln w="25400">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C9D206C6-9C12-02D6-84E9-73AB81F38503}"/>
              </a:ext>
            </a:extLst>
          </p:cNvPr>
          <p:cNvCxnSpPr>
            <a:cxnSpLocks/>
          </p:cNvCxnSpPr>
          <p:nvPr userDrawn="1"/>
        </p:nvCxnSpPr>
        <p:spPr>
          <a:xfrm>
            <a:off x="1033023" y="6070851"/>
            <a:ext cx="0" cy="347121"/>
          </a:xfrm>
          <a:prstGeom prst="line">
            <a:avLst/>
          </a:prstGeom>
          <a:ln w="66675">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DDFF13C0-6DCC-50BE-1A1E-2FE422F4C113}"/>
              </a:ext>
            </a:extLst>
          </p:cNvPr>
          <p:cNvCxnSpPr>
            <a:cxnSpLocks/>
          </p:cNvCxnSpPr>
          <p:nvPr userDrawn="1"/>
        </p:nvCxnSpPr>
        <p:spPr>
          <a:xfrm>
            <a:off x="1108684" y="6070851"/>
            <a:ext cx="0" cy="347121"/>
          </a:xfrm>
          <a:prstGeom prst="line">
            <a:avLst/>
          </a:prstGeom>
          <a:ln w="66675">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8B39F495-8215-0060-862E-7143BA53481D}"/>
              </a:ext>
            </a:extLst>
          </p:cNvPr>
          <p:cNvCxnSpPr>
            <a:cxnSpLocks/>
          </p:cNvCxnSpPr>
          <p:nvPr userDrawn="1"/>
        </p:nvCxnSpPr>
        <p:spPr>
          <a:xfrm>
            <a:off x="1184343" y="6070851"/>
            <a:ext cx="0" cy="347121"/>
          </a:xfrm>
          <a:prstGeom prst="line">
            <a:avLst/>
          </a:prstGeom>
          <a:ln w="25400">
            <a:solidFill>
              <a:srgbClr val="546078"/>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746F9DB-6278-2CFB-E692-57C7F623075C}"/>
              </a:ext>
            </a:extLst>
          </p:cNvPr>
          <p:cNvSpPr txBox="1"/>
          <p:nvPr userDrawn="1"/>
        </p:nvSpPr>
        <p:spPr>
          <a:xfrm>
            <a:off x="1199354" y="6009422"/>
            <a:ext cx="780983" cy="369332"/>
          </a:xfrm>
          <a:prstGeom prst="rect">
            <a:avLst/>
          </a:prstGeom>
          <a:noFill/>
        </p:spPr>
        <p:txBody>
          <a:bodyPr wrap="none" rtlCol="0">
            <a:spAutoFit/>
          </a:bodyPr>
          <a:lstStyle/>
          <a:p>
            <a:r>
              <a:rPr lang="en-US" altLang="zh-CN" dirty="0">
                <a:solidFill>
                  <a:srgbClr val="546078"/>
                </a:solidFill>
                <a:latin typeface="优设标题黑" panose="00000500000000000000" pitchFamily="2" charset="-122"/>
                <a:ea typeface="优设标题黑" panose="00000500000000000000" pitchFamily="2" charset="-122"/>
              </a:rPr>
              <a:t>2021</a:t>
            </a:r>
            <a:endParaRPr lang="zh-CN" altLang="en-US" dirty="0">
              <a:solidFill>
                <a:srgbClr val="546078"/>
              </a:solidFill>
              <a:latin typeface="优设标题黑" panose="00000500000000000000" pitchFamily="2" charset="-122"/>
              <a:ea typeface="优设标题黑" panose="00000500000000000000" pitchFamily="2" charset="-122"/>
            </a:endParaRPr>
          </a:p>
        </p:txBody>
      </p:sp>
      <p:sp>
        <p:nvSpPr>
          <p:cNvPr id="19" name="文本框 18">
            <a:extLst>
              <a:ext uri="{FF2B5EF4-FFF2-40B4-BE49-F238E27FC236}">
                <a16:creationId xmlns:a16="http://schemas.microsoft.com/office/drawing/2014/main" id="{112A2046-5097-8457-D2EE-3318EF8C2234}"/>
              </a:ext>
            </a:extLst>
          </p:cNvPr>
          <p:cNvSpPr txBox="1"/>
          <p:nvPr userDrawn="1"/>
        </p:nvSpPr>
        <p:spPr>
          <a:xfrm>
            <a:off x="1197773" y="6203487"/>
            <a:ext cx="1603224" cy="246221"/>
          </a:xfrm>
          <a:prstGeom prst="rect">
            <a:avLst/>
          </a:prstGeom>
          <a:noFill/>
        </p:spPr>
        <p:txBody>
          <a:bodyPr wrap="square">
            <a:spAutoFit/>
          </a:bodyPr>
          <a:lstStyle/>
          <a:p>
            <a:r>
              <a:rPr lang="en-US" altLang="zh-CN" sz="1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Lorem ipsum dolor sit</a:t>
            </a:r>
            <a:endParaRPr lang="zh-CN" altLang="en-US" sz="1000" dirty="0"/>
          </a:p>
        </p:txBody>
      </p:sp>
      <p:grpSp>
        <p:nvGrpSpPr>
          <p:cNvPr id="20" name="组合 19">
            <a:extLst>
              <a:ext uri="{FF2B5EF4-FFF2-40B4-BE49-F238E27FC236}">
                <a16:creationId xmlns:a16="http://schemas.microsoft.com/office/drawing/2014/main" id="{C9FE63DB-D8B6-CCF4-3C9D-2E13FB248E5E}"/>
              </a:ext>
            </a:extLst>
          </p:cNvPr>
          <p:cNvGrpSpPr/>
          <p:nvPr userDrawn="1"/>
        </p:nvGrpSpPr>
        <p:grpSpPr>
          <a:xfrm>
            <a:off x="10475655" y="241107"/>
            <a:ext cx="1157030" cy="550079"/>
            <a:chOff x="10400002" y="574822"/>
            <a:chExt cx="1157030" cy="550079"/>
          </a:xfrm>
        </p:grpSpPr>
        <p:sp>
          <p:nvSpPr>
            <p:cNvPr id="21" name="缺角矩形 20">
              <a:extLst>
                <a:ext uri="{FF2B5EF4-FFF2-40B4-BE49-F238E27FC236}">
                  <a16:creationId xmlns:a16="http://schemas.microsoft.com/office/drawing/2014/main" id="{8ABED03B-22CE-C6AC-EF1B-0CDF1177AC65}"/>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缺角矩形 21">
              <a:extLst>
                <a:ext uri="{FF2B5EF4-FFF2-40B4-BE49-F238E27FC236}">
                  <a16:creationId xmlns:a16="http://schemas.microsoft.com/office/drawing/2014/main" id="{680A530F-A374-A98B-1E77-1A6629CEB8E0}"/>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00BBE939-1364-0937-4578-7E5C36FC2DA7}"/>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缺角矩形 23">
              <a:extLst>
                <a:ext uri="{FF2B5EF4-FFF2-40B4-BE49-F238E27FC236}">
                  <a16:creationId xmlns:a16="http://schemas.microsoft.com/office/drawing/2014/main" id="{51FC6AF1-C130-FA45-11BC-C6701B6DA4C9}"/>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文本框 24">
            <a:extLst>
              <a:ext uri="{FF2B5EF4-FFF2-40B4-BE49-F238E27FC236}">
                <a16:creationId xmlns:a16="http://schemas.microsoft.com/office/drawing/2014/main" id="{82ACC705-27C5-205A-EF11-6275C170471F}"/>
              </a:ext>
            </a:extLst>
          </p:cNvPr>
          <p:cNvSpPr txBox="1"/>
          <p:nvPr userDrawn="1"/>
        </p:nvSpPr>
        <p:spPr>
          <a:xfrm>
            <a:off x="8842516" y="6221637"/>
            <a:ext cx="2903359" cy="369332"/>
          </a:xfrm>
          <a:prstGeom prst="rect">
            <a:avLst/>
          </a:prstGeom>
          <a:noFill/>
        </p:spPr>
        <p:txBody>
          <a:bodyPr wrap="none" rtlCol="0">
            <a:spAutoFit/>
          </a:bodyPr>
          <a:lstStyle/>
          <a:p>
            <a:r>
              <a:rPr lang="zh-CN" altLang="en-US" dirty="0">
                <a:solidFill>
                  <a:srgbClr val="546078"/>
                </a:solidFill>
                <a:latin typeface="优设标题黑" panose="00000500000000000000" pitchFamily="2" charset="-122"/>
                <a:ea typeface="优设标题黑" panose="00000500000000000000" pitchFamily="2" charset="-122"/>
              </a:rPr>
              <a:t>工作总结</a:t>
            </a:r>
            <a:r>
              <a:rPr lang="en-US" altLang="zh-CN" dirty="0">
                <a:solidFill>
                  <a:srgbClr val="546078"/>
                </a:solidFill>
                <a:latin typeface="优设标题黑" panose="00000500000000000000" pitchFamily="2" charset="-122"/>
                <a:ea typeface="优设标题黑" panose="00000500000000000000" pitchFamily="2" charset="-122"/>
              </a:rPr>
              <a:t>/</a:t>
            </a:r>
            <a:r>
              <a:rPr lang="zh-CN" altLang="en-US" dirty="0">
                <a:solidFill>
                  <a:srgbClr val="546078"/>
                </a:solidFill>
                <a:latin typeface="优设标题黑" panose="00000500000000000000" pitchFamily="2" charset="-122"/>
                <a:ea typeface="优设标题黑" panose="00000500000000000000" pitchFamily="2" charset="-122"/>
              </a:rPr>
              <a:t>工作汇报</a:t>
            </a:r>
            <a:r>
              <a:rPr lang="en-US" altLang="zh-CN" dirty="0">
                <a:solidFill>
                  <a:srgbClr val="546078"/>
                </a:solidFill>
                <a:latin typeface="优设标题黑" panose="00000500000000000000" pitchFamily="2" charset="-122"/>
                <a:ea typeface="优设标题黑" panose="00000500000000000000" pitchFamily="2" charset="-122"/>
              </a:rPr>
              <a:t>/</a:t>
            </a:r>
            <a:r>
              <a:rPr lang="zh-CN" altLang="en-US" dirty="0">
                <a:solidFill>
                  <a:srgbClr val="546078"/>
                </a:solidFill>
                <a:latin typeface="优设标题黑" panose="00000500000000000000" pitchFamily="2" charset="-122"/>
                <a:ea typeface="优设标题黑" panose="00000500000000000000" pitchFamily="2" charset="-122"/>
              </a:rPr>
              <a:t>项目汇报</a:t>
            </a:r>
          </a:p>
        </p:txBody>
      </p:sp>
      <p:sp>
        <p:nvSpPr>
          <p:cNvPr id="26" name="文本框 25">
            <a:extLst>
              <a:ext uri="{FF2B5EF4-FFF2-40B4-BE49-F238E27FC236}">
                <a16:creationId xmlns:a16="http://schemas.microsoft.com/office/drawing/2014/main" id="{48AB23ED-CF51-9C6D-4278-F066D978EDAE}"/>
              </a:ext>
            </a:extLst>
          </p:cNvPr>
          <p:cNvSpPr txBox="1"/>
          <p:nvPr userDrawn="1"/>
        </p:nvSpPr>
        <p:spPr>
          <a:xfrm>
            <a:off x="6770472" y="2650437"/>
            <a:ext cx="4339650" cy="1446550"/>
          </a:xfrm>
          <a:prstGeom prst="rect">
            <a:avLst/>
          </a:prstGeom>
          <a:noFill/>
        </p:spPr>
        <p:txBody>
          <a:bodyPr wrap="none" rtlCol="0">
            <a:spAutoFit/>
          </a:bodyPr>
          <a:lstStyle/>
          <a:p>
            <a:r>
              <a:rPr lang="zh-CN" altLang="en-US" sz="8800" dirty="0">
                <a:ln w="6350">
                  <a:solidFill>
                    <a:srgbClr val="546078"/>
                  </a:solidFill>
                </a:ln>
                <a:noFill/>
                <a:latin typeface="优设标题黑" panose="00000500000000000000" pitchFamily="2" charset="-122"/>
                <a:ea typeface="优设标题黑" panose="00000500000000000000" pitchFamily="2" charset="-122"/>
              </a:rPr>
              <a:t>谢谢观赏</a:t>
            </a:r>
          </a:p>
        </p:txBody>
      </p:sp>
      <p:sp>
        <p:nvSpPr>
          <p:cNvPr id="27" name="文本框 26">
            <a:extLst>
              <a:ext uri="{FF2B5EF4-FFF2-40B4-BE49-F238E27FC236}">
                <a16:creationId xmlns:a16="http://schemas.microsoft.com/office/drawing/2014/main" id="{4E9502A5-1A24-78D5-7849-53039C8A9FAE}"/>
              </a:ext>
            </a:extLst>
          </p:cNvPr>
          <p:cNvSpPr txBox="1"/>
          <p:nvPr userDrawn="1"/>
        </p:nvSpPr>
        <p:spPr>
          <a:xfrm>
            <a:off x="6744585" y="2677272"/>
            <a:ext cx="4339650" cy="1446550"/>
          </a:xfrm>
          <a:prstGeom prst="rect">
            <a:avLst/>
          </a:prstGeom>
          <a:noFill/>
        </p:spPr>
        <p:txBody>
          <a:bodyPr wrap="none" rtlCol="0">
            <a:spAutoFit/>
          </a:bodyPr>
          <a:lstStyle/>
          <a:p>
            <a:r>
              <a:rPr lang="zh-CN" altLang="en-US" sz="8800" dirty="0">
                <a:solidFill>
                  <a:srgbClr val="485368"/>
                </a:solidFill>
                <a:latin typeface="优设标题黑" panose="00000500000000000000" pitchFamily="2" charset="-122"/>
                <a:ea typeface="优设标题黑" panose="00000500000000000000" pitchFamily="2" charset="-122"/>
              </a:rPr>
              <a:t>谢谢观赏</a:t>
            </a:r>
          </a:p>
        </p:txBody>
      </p:sp>
      <p:sp>
        <p:nvSpPr>
          <p:cNvPr id="28" name="矩形: 圆角 27">
            <a:extLst>
              <a:ext uri="{FF2B5EF4-FFF2-40B4-BE49-F238E27FC236}">
                <a16:creationId xmlns:a16="http://schemas.microsoft.com/office/drawing/2014/main" id="{0E081504-4FA5-8708-38BA-636E4563D96E}"/>
              </a:ext>
            </a:extLst>
          </p:cNvPr>
          <p:cNvSpPr/>
          <p:nvPr userDrawn="1"/>
        </p:nvSpPr>
        <p:spPr>
          <a:xfrm>
            <a:off x="9475413" y="2028039"/>
            <a:ext cx="1478776" cy="372134"/>
          </a:xfrm>
          <a:prstGeom prst="roundRect">
            <a:avLst>
              <a:gd name="adj" fmla="val 50000"/>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971BF72F-0AFF-EFFB-5B8C-C85775A34250}"/>
              </a:ext>
            </a:extLst>
          </p:cNvPr>
          <p:cNvSpPr txBox="1"/>
          <p:nvPr userDrawn="1"/>
        </p:nvSpPr>
        <p:spPr>
          <a:xfrm>
            <a:off x="9557394" y="2070054"/>
            <a:ext cx="1478776" cy="303225"/>
          </a:xfrm>
          <a:prstGeom prst="rect">
            <a:avLst/>
          </a:prstGeom>
          <a:noFill/>
        </p:spPr>
        <p:txBody>
          <a:bodyPr wrap="square" rtlCol="0">
            <a:spAutoFit/>
          </a:bodyPr>
          <a:lstStyle/>
          <a:p>
            <a:pPr>
              <a:lnSpc>
                <a:spcPct val="120000"/>
              </a:lnSpc>
            </a:pPr>
            <a:r>
              <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DESIGN BY </a:t>
            </a:r>
            <a:r>
              <a:rPr lang="zh-CN" altLang="en-US"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不贰</a:t>
            </a:r>
            <a:endPar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0" name="文本框 29">
            <a:extLst>
              <a:ext uri="{FF2B5EF4-FFF2-40B4-BE49-F238E27FC236}">
                <a16:creationId xmlns:a16="http://schemas.microsoft.com/office/drawing/2014/main" id="{7E1F8EB5-CDE4-ECA4-569E-EE403E933E60}"/>
              </a:ext>
            </a:extLst>
          </p:cNvPr>
          <p:cNvSpPr txBox="1"/>
          <p:nvPr userDrawn="1"/>
        </p:nvSpPr>
        <p:spPr>
          <a:xfrm>
            <a:off x="7533548" y="4039862"/>
            <a:ext cx="3536546" cy="584775"/>
          </a:xfrm>
          <a:prstGeom prst="rect">
            <a:avLst/>
          </a:prstGeom>
          <a:noFill/>
        </p:spPr>
        <p:txBody>
          <a:bodyPr wrap="none" rtlCol="0">
            <a:spAutoFit/>
          </a:bodyPr>
          <a:lstStyle>
            <a:defPPr>
              <a:defRPr lang="zh-CN"/>
            </a:defPPr>
            <a:lvl1pPr>
              <a:defRPr sz="7200">
                <a:ln w="6350">
                  <a:solidFill>
                    <a:srgbClr val="546078"/>
                  </a:solidFill>
                </a:ln>
                <a:noFill/>
                <a:latin typeface="优设标题黑" panose="00000500000000000000" pitchFamily="2" charset="-122"/>
                <a:ea typeface="优设标题黑" panose="00000500000000000000" pitchFamily="2" charset="-122"/>
              </a:defRPr>
            </a:lvl1pPr>
          </a:lstStyle>
          <a:p>
            <a:pPr algn="ctr"/>
            <a:r>
              <a:rPr lang="zh-CN" altLang="en-US" sz="3200" dirty="0"/>
              <a:t>WORK REPORT</a:t>
            </a:r>
            <a:endParaRPr lang="zh-CN" altLang="en-US" sz="4400" dirty="0"/>
          </a:p>
        </p:txBody>
      </p:sp>
      <p:sp>
        <p:nvSpPr>
          <p:cNvPr id="31" name="椭圆 30">
            <a:extLst>
              <a:ext uri="{FF2B5EF4-FFF2-40B4-BE49-F238E27FC236}">
                <a16:creationId xmlns:a16="http://schemas.microsoft.com/office/drawing/2014/main" id="{25A8ABB5-DF19-7366-34F5-4612AA84EC1F}"/>
              </a:ext>
            </a:extLst>
          </p:cNvPr>
          <p:cNvSpPr/>
          <p:nvPr userDrawn="1"/>
        </p:nvSpPr>
        <p:spPr>
          <a:xfrm rot="20038662">
            <a:off x="9099566" y="3109558"/>
            <a:ext cx="2128996" cy="584775"/>
          </a:xfrm>
          <a:prstGeom prst="ellipse">
            <a:avLst/>
          </a:prstGeom>
          <a:noFill/>
          <a:ln w="6350">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缺角矩形 31">
            <a:extLst>
              <a:ext uri="{FF2B5EF4-FFF2-40B4-BE49-F238E27FC236}">
                <a16:creationId xmlns:a16="http://schemas.microsoft.com/office/drawing/2014/main" id="{774574EA-1721-5624-9C2C-556FF60D077E}"/>
              </a:ext>
            </a:extLst>
          </p:cNvPr>
          <p:cNvSpPr/>
          <p:nvPr userDrawn="1"/>
        </p:nvSpPr>
        <p:spPr>
          <a:xfrm rot="5400000">
            <a:off x="7218963" y="2353699"/>
            <a:ext cx="429627" cy="42962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缺角矩形 32">
            <a:extLst>
              <a:ext uri="{FF2B5EF4-FFF2-40B4-BE49-F238E27FC236}">
                <a16:creationId xmlns:a16="http://schemas.microsoft.com/office/drawing/2014/main" id="{76C9E128-07F6-5F36-CECA-9E2AC95DE73C}"/>
              </a:ext>
            </a:extLst>
          </p:cNvPr>
          <p:cNvSpPr/>
          <p:nvPr userDrawn="1"/>
        </p:nvSpPr>
        <p:spPr>
          <a:xfrm rot="5400000">
            <a:off x="10214801" y="4543663"/>
            <a:ext cx="429627" cy="42962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缺角矩形 33">
            <a:extLst>
              <a:ext uri="{FF2B5EF4-FFF2-40B4-BE49-F238E27FC236}">
                <a16:creationId xmlns:a16="http://schemas.microsoft.com/office/drawing/2014/main" id="{1BE3501E-EC89-6E74-4A65-E654E2472236}"/>
              </a:ext>
            </a:extLst>
          </p:cNvPr>
          <p:cNvSpPr/>
          <p:nvPr userDrawn="1"/>
        </p:nvSpPr>
        <p:spPr>
          <a:xfrm rot="5400000">
            <a:off x="10520657" y="2580861"/>
            <a:ext cx="240730" cy="24073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缺角矩形 34">
            <a:extLst>
              <a:ext uri="{FF2B5EF4-FFF2-40B4-BE49-F238E27FC236}">
                <a16:creationId xmlns:a16="http://schemas.microsoft.com/office/drawing/2014/main" id="{7D89C83C-E633-451B-933C-0E2B5DB8ACD8}"/>
              </a:ext>
            </a:extLst>
          </p:cNvPr>
          <p:cNvSpPr/>
          <p:nvPr userDrawn="1"/>
        </p:nvSpPr>
        <p:spPr>
          <a:xfrm rot="5400000">
            <a:off x="9080062" y="3872579"/>
            <a:ext cx="176906" cy="176906"/>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6" name="组合 35">
            <a:extLst>
              <a:ext uri="{FF2B5EF4-FFF2-40B4-BE49-F238E27FC236}">
                <a16:creationId xmlns:a16="http://schemas.microsoft.com/office/drawing/2014/main" id="{BACC8B93-5C4A-A18B-8203-7D03E0FE63B4}"/>
              </a:ext>
            </a:extLst>
          </p:cNvPr>
          <p:cNvGrpSpPr/>
          <p:nvPr userDrawn="1"/>
        </p:nvGrpSpPr>
        <p:grpSpPr>
          <a:xfrm>
            <a:off x="6631670" y="3942529"/>
            <a:ext cx="728758" cy="728758"/>
            <a:chOff x="8102751" y="3402906"/>
            <a:chExt cx="584114" cy="584114"/>
          </a:xfrm>
        </p:grpSpPr>
        <p:sp>
          <p:nvSpPr>
            <p:cNvPr id="37" name="椭圆 36">
              <a:extLst>
                <a:ext uri="{FF2B5EF4-FFF2-40B4-BE49-F238E27FC236}">
                  <a16:creationId xmlns:a16="http://schemas.microsoft.com/office/drawing/2014/main" id="{9D3A19D7-02DA-5848-9F17-1FB4FBDDE754}"/>
                </a:ext>
              </a:extLst>
            </p:cNvPr>
            <p:cNvSpPr/>
            <p:nvPr/>
          </p:nvSpPr>
          <p:spPr>
            <a:xfrm rot="5233294">
              <a:off x="8102751" y="3402906"/>
              <a:ext cx="584114" cy="584114"/>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8D037466-FF85-B35A-FDC3-36114EEE17E4}"/>
                </a:ext>
              </a:extLst>
            </p:cNvPr>
            <p:cNvSpPr/>
            <p:nvPr/>
          </p:nvSpPr>
          <p:spPr>
            <a:xfrm>
              <a:off x="8286513" y="3581390"/>
              <a:ext cx="68551" cy="129197"/>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E06BC6DF-E0A5-541D-515B-0E40D76FAE72}"/>
                </a:ext>
              </a:extLst>
            </p:cNvPr>
            <p:cNvSpPr/>
            <p:nvPr/>
          </p:nvSpPr>
          <p:spPr>
            <a:xfrm>
              <a:off x="8437013" y="3580315"/>
              <a:ext cx="68551" cy="129197"/>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弧形 39">
              <a:extLst>
                <a:ext uri="{FF2B5EF4-FFF2-40B4-BE49-F238E27FC236}">
                  <a16:creationId xmlns:a16="http://schemas.microsoft.com/office/drawing/2014/main" id="{B587C839-7066-04AB-5CE9-798D53944840}"/>
                </a:ext>
              </a:extLst>
            </p:cNvPr>
            <p:cNvSpPr/>
            <p:nvPr/>
          </p:nvSpPr>
          <p:spPr>
            <a:xfrm rot="8017443">
              <a:off x="8206192" y="3464344"/>
              <a:ext cx="381151" cy="381151"/>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Tree>
    <p:extLst>
      <p:ext uri="{BB962C8B-B14F-4D97-AF65-F5344CB8AC3E}">
        <p14:creationId xmlns:p14="http://schemas.microsoft.com/office/powerpoint/2010/main" val="365743829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0A851E-FCCB-02DB-8F1D-DA585445289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12FD715-A699-EFB7-A6A1-BF3F646BF6F6}"/>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4" name="页脚占位符 3">
            <a:extLst>
              <a:ext uri="{FF2B5EF4-FFF2-40B4-BE49-F238E27FC236}">
                <a16:creationId xmlns:a16="http://schemas.microsoft.com/office/drawing/2014/main" id="{D2D68985-AE80-E144-2EB3-2BD2B026D675}"/>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EB9C7E1-0F38-661A-1603-AEA98C2D66B2}"/>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spTree>
    <p:extLst>
      <p:ext uri="{BB962C8B-B14F-4D97-AF65-F5344CB8AC3E}">
        <p14:creationId xmlns:p14="http://schemas.microsoft.com/office/powerpoint/2010/main" val="193673055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E42EAC0-ECB6-4D9D-899F-305574DB9B1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585EBC0-8F67-42AE-9872-6328B1246AD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B11B95D-A7DC-43E6-B3AB-E895851B4DDD}"/>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5" name="页脚占位符 4">
            <a:extLst>
              <a:ext uri="{FF2B5EF4-FFF2-40B4-BE49-F238E27FC236}">
                <a16:creationId xmlns:a16="http://schemas.microsoft.com/office/drawing/2014/main" id="{1CFA7BAE-769B-4C0C-8204-F6A8E32183A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1F8E862-2A26-4573-85DB-A02ADBD700DA}"/>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spTree>
    <p:extLst>
      <p:ext uri="{BB962C8B-B14F-4D97-AF65-F5344CB8AC3E}">
        <p14:creationId xmlns:p14="http://schemas.microsoft.com/office/powerpoint/2010/main" val="3606498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7" name="图片 6" descr="海上的风景&#10;&#10;描述已自动生成">
            <a:extLst>
              <a:ext uri="{FF2B5EF4-FFF2-40B4-BE49-F238E27FC236}">
                <a16:creationId xmlns:a16="http://schemas.microsoft.com/office/drawing/2014/main" id="{2D877D24-5C61-A5FA-2AEA-127BAA3FCD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848"/>
            <a:ext cx="12192000" cy="6858000"/>
          </a:xfrm>
          <a:prstGeom prst="rect">
            <a:avLst/>
          </a:prstGeom>
        </p:spPr>
      </p:pic>
      <p:sp>
        <p:nvSpPr>
          <p:cNvPr id="8" name="矩形: 圆角 7">
            <a:extLst>
              <a:ext uri="{FF2B5EF4-FFF2-40B4-BE49-F238E27FC236}">
                <a16:creationId xmlns:a16="http://schemas.microsoft.com/office/drawing/2014/main" id="{2897F392-C504-4DF8-E64B-F7D7FAD64941}"/>
              </a:ext>
            </a:extLst>
          </p:cNvPr>
          <p:cNvSpPr/>
          <p:nvPr userDrawn="1"/>
        </p:nvSpPr>
        <p:spPr>
          <a:xfrm>
            <a:off x="767717" y="2315443"/>
            <a:ext cx="2241755" cy="2864348"/>
          </a:xfrm>
          <a:prstGeom prst="roundRect">
            <a:avLst>
              <a:gd name="adj" fmla="val 6463"/>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圆角 8">
            <a:extLst>
              <a:ext uri="{FF2B5EF4-FFF2-40B4-BE49-F238E27FC236}">
                <a16:creationId xmlns:a16="http://schemas.microsoft.com/office/drawing/2014/main" id="{82A16D4C-69F5-8746-43E1-A412C727AF42}"/>
              </a:ext>
            </a:extLst>
          </p:cNvPr>
          <p:cNvSpPr/>
          <p:nvPr userDrawn="1"/>
        </p:nvSpPr>
        <p:spPr>
          <a:xfrm>
            <a:off x="862967" y="2409727"/>
            <a:ext cx="2241755" cy="2864348"/>
          </a:xfrm>
          <a:prstGeom prst="roundRect">
            <a:avLst>
              <a:gd name="adj" fmla="val 64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AF17E7B-470F-0B89-3D5B-4A8FDBD99E6E}"/>
              </a:ext>
            </a:extLst>
          </p:cNvPr>
          <p:cNvSpPr txBox="1"/>
          <p:nvPr userDrawn="1"/>
        </p:nvSpPr>
        <p:spPr>
          <a:xfrm>
            <a:off x="903817" y="2537942"/>
            <a:ext cx="1367682" cy="461665"/>
          </a:xfrm>
          <a:prstGeom prst="rect">
            <a:avLst/>
          </a:prstGeom>
          <a:noFill/>
        </p:spPr>
        <p:txBody>
          <a:bodyPr wrap="none" rtlCol="0">
            <a:spAutoFit/>
          </a:bodyPr>
          <a:lstStyle/>
          <a:p>
            <a:r>
              <a:rPr lang="zh-CN" altLang="en-US" sz="24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自我介绍</a:t>
            </a:r>
          </a:p>
        </p:txBody>
      </p:sp>
      <p:sp>
        <p:nvSpPr>
          <p:cNvPr id="11" name="椭圆 10">
            <a:extLst>
              <a:ext uri="{FF2B5EF4-FFF2-40B4-BE49-F238E27FC236}">
                <a16:creationId xmlns:a16="http://schemas.microsoft.com/office/drawing/2014/main" id="{8BA126A3-4A64-BE2E-83D8-E56302B79F5B}"/>
              </a:ext>
            </a:extLst>
          </p:cNvPr>
          <p:cNvSpPr/>
          <p:nvPr userDrawn="1"/>
        </p:nvSpPr>
        <p:spPr>
          <a:xfrm>
            <a:off x="2581263" y="2654474"/>
            <a:ext cx="228600" cy="228600"/>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a:extLst>
              <a:ext uri="{FF2B5EF4-FFF2-40B4-BE49-F238E27FC236}">
                <a16:creationId xmlns:a16="http://schemas.microsoft.com/office/drawing/2014/main" id="{08D96F94-A318-CAE5-B683-FE3B3400C062}"/>
              </a:ext>
            </a:extLst>
          </p:cNvPr>
          <p:cNvSpPr/>
          <p:nvPr userDrawn="1"/>
        </p:nvSpPr>
        <p:spPr>
          <a:xfrm>
            <a:off x="2728693" y="2654474"/>
            <a:ext cx="228600" cy="228600"/>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FF59D1F3-44BD-734F-B620-4F7D9013E7B1}"/>
              </a:ext>
            </a:extLst>
          </p:cNvPr>
          <p:cNvSpPr txBox="1"/>
          <p:nvPr userDrawn="1"/>
        </p:nvSpPr>
        <p:spPr>
          <a:xfrm>
            <a:off x="891367" y="4885467"/>
            <a:ext cx="1823592" cy="261610"/>
          </a:xfrm>
          <a:prstGeom prst="rect">
            <a:avLst/>
          </a:prstGeom>
          <a:noFill/>
        </p:spPr>
        <p:txBody>
          <a:bodyPr wrap="square">
            <a:spAutoFit/>
          </a:bodyPr>
          <a:lstStyle/>
          <a:p>
            <a:r>
              <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WORK OVERVIEW</a:t>
            </a:r>
          </a:p>
        </p:txBody>
      </p:sp>
      <p:sp>
        <p:nvSpPr>
          <p:cNvPr id="14" name="文本框 13">
            <a:extLst>
              <a:ext uri="{FF2B5EF4-FFF2-40B4-BE49-F238E27FC236}">
                <a16:creationId xmlns:a16="http://schemas.microsoft.com/office/drawing/2014/main" id="{88181B6E-7A1B-7F3E-EB50-4D34CE414125}"/>
              </a:ext>
            </a:extLst>
          </p:cNvPr>
          <p:cNvSpPr txBox="1"/>
          <p:nvPr userDrawn="1"/>
        </p:nvSpPr>
        <p:spPr>
          <a:xfrm>
            <a:off x="2572109" y="4885467"/>
            <a:ext cx="563995" cy="261610"/>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ONE</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5" name="直接连接符 14">
            <a:extLst>
              <a:ext uri="{FF2B5EF4-FFF2-40B4-BE49-F238E27FC236}">
                <a16:creationId xmlns:a16="http://schemas.microsoft.com/office/drawing/2014/main" id="{FD31E9FA-B325-0F7E-DE9A-BCDB4217E5D4}"/>
              </a:ext>
            </a:extLst>
          </p:cNvPr>
          <p:cNvCxnSpPr>
            <a:cxnSpLocks/>
          </p:cNvCxnSpPr>
          <p:nvPr userDrawn="1"/>
        </p:nvCxnSpPr>
        <p:spPr>
          <a:xfrm>
            <a:off x="980955" y="2925867"/>
            <a:ext cx="1968964" cy="0"/>
          </a:xfrm>
          <a:prstGeom prst="line">
            <a:avLst/>
          </a:prstGeom>
          <a:ln>
            <a:solidFill>
              <a:srgbClr val="546078">
                <a:alpha val="5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3B6E954-8BB8-35B5-1E19-F179847417AA}"/>
              </a:ext>
            </a:extLst>
          </p:cNvPr>
          <p:cNvCxnSpPr>
            <a:cxnSpLocks/>
          </p:cNvCxnSpPr>
          <p:nvPr userDrawn="1"/>
        </p:nvCxnSpPr>
        <p:spPr>
          <a:xfrm>
            <a:off x="980955" y="4865046"/>
            <a:ext cx="1968964" cy="0"/>
          </a:xfrm>
          <a:prstGeom prst="line">
            <a:avLst/>
          </a:prstGeom>
          <a:ln>
            <a:solidFill>
              <a:srgbClr val="546078">
                <a:alpha val="50000"/>
              </a:srgbClr>
            </a:solidFill>
            <a:prstDash val="lgDash"/>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95E7877-AF90-3A91-8FBA-8828F9A6F7C4}"/>
              </a:ext>
            </a:extLst>
          </p:cNvPr>
          <p:cNvSpPr txBox="1"/>
          <p:nvPr userDrawn="1"/>
        </p:nvSpPr>
        <p:spPr>
          <a:xfrm>
            <a:off x="1375683" y="3256251"/>
            <a:ext cx="1223412" cy="1200329"/>
          </a:xfrm>
          <a:prstGeom prst="rect">
            <a:avLst/>
          </a:prstGeom>
          <a:noFill/>
        </p:spPr>
        <p:txBody>
          <a:bodyPr wrap="none" rtlCol="0">
            <a:spAutoFit/>
          </a:bodyPr>
          <a:lstStyle/>
          <a:p>
            <a:r>
              <a:rPr lang="en-US" altLang="zh-CN" sz="7200" dirty="0">
                <a:ln w="6350">
                  <a:solidFill>
                    <a:srgbClr val="546078"/>
                  </a:solidFill>
                </a:ln>
                <a:noFill/>
                <a:latin typeface="优设标题黑" panose="00000500000000000000" pitchFamily="2" charset="-122"/>
                <a:ea typeface="优设标题黑" panose="00000500000000000000" pitchFamily="2" charset="-122"/>
              </a:rPr>
              <a:t>01</a:t>
            </a:r>
            <a:endParaRPr lang="zh-CN" altLang="en-US" sz="7200" dirty="0">
              <a:ln w="6350">
                <a:solidFill>
                  <a:srgbClr val="546078"/>
                </a:solidFill>
              </a:ln>
              <a:noFill/>
              <a:latin typeface="优设标题黑" panose="00000500000000000000" pitchFamily="2" charset="-122"/>
              <a:ea typeface="优设标题黑" panose="00000500000000000000" pitchFamily="2" charset="-122"/>
            </a:endParaRPr>
          </a:p>
        </p:txBody>
      </p:sp>
      <p:sp>
        <p:nvSpPr>
          <p:cNvPr id="18" name="文本框 17">
            <a:extLst>
              <a:ext uri="{FF2B5EF4-FFF2-40B4-BE49-F238E27FC236}">
                <a16:creationId xmlns:a16="http://schemas.microsoft.com/office/drawing/2014/main" id="{F7A64D48-3938-BAEF-517B-169206AAFE7C}"/>
              </a:ext>
            </a:extLst>
          </p:cNvPr>
          <p:cNvSpPr txBox="1"/>
          <p:nvPr userDrawn="1"/>
        </p:nvSpPr>
        <p:spPr>
          <a:xfrm>
            <a:off x="1345244" y="3281324"/>
            <a:ext cx="1223412" cy="1200329"/>
          </a:xfrm>
          <a:prstGeom prst="rect">
            <a:avLst/>
          </a:prstGeom>
          <a:noFill/>
        </p:spPr>
        <p:txBody>
          <a:bodyPr wrap="none" rtlCol="0">
            <a:spAutoFit/>
          </a:bodyPr>
          <a:lstStyle/>
          <a:p>
            <a:r>
              <a:rPr lang="en-US" altLang="zh-CN" sz="7200" dirty="0">
                <a:solidFill>
                  <a:srgbClr val="485368"/>
                </a:solidFill>
                <a:latin typeface="优设标题黑" panose="00000500000000000000" pitchFamily="2" charset="-122"/>
                <a:ea typeface="优设标题黑" panose="00000500000000000000" pitchFamily="2" charset="-122"/>
              </a:rPr>
              <a:t>01</a:t>
            </a:r>
            <a:endParaRPr lang="zh-CN" altLang="en-US" sz="7200" dirty="0">
              <a:solidFill>
                <a:srgbClr val="485368"/>
              </a:solidFill>
              <a:latin typeface="优设标题黑" panose="00000500000000000000" pitchFamily="2" charset="-122"/>
              <a:ea typeface="优设标题黑" panose="00000500000000000000" pitchFamily="2" charset="-122"/>
            </a:endParaRPr>
          </a:p>
        </p:txBody>
      </p:sp>
      <p:sp>
        <p:nvSpPr>
          <p:cNvPr id="19" name="矩形: 圆角 18">
            <a:extLst>
              <a:ext uri="{FF2B5EF4-FFF2-40B4-BE49-F238E27FC236}">
                <a16:creationId xmlns:a16="http://schemas.microsoft.com/office/drawing/2014/main" id="{9DA3C343-88B0-F749-BE9E-9E2C1DCDD405}"/>
              </a:ext>
            </a:extLst>
          </p:cNvPr>
          <p:cNvSpPr/>
          <p:nvPr userDrawn="1"/>
        </p:nvSpPr>
        <p:spPr>
          <a:xfrm>
            <a:off x="3504256" y="2315443"/>
            <a:ext cx="2241755" cy="2864348"/>
          </a:xfrm>
          <a:prstGeom prst="roundRect">
            <a:avLst>
              <a:gd name="adj" fmla="val 6463"/>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圆角 19">
            <a:extLst>
              <a:ext uri="{FF2B5EF4-FFF2-40B4-BE49-F238E27FC236}">
                <a16:creationId xmlns:a16="http://schemas.microsoft.com/office/drawing/2014/main" id="{F6BEFB37-5D22-BE2F-1553-B45CE83D8308}"/>
              </a:ext>
            </a:extLst>
          </p:cNvPr>
          <p:cNvSpPr/>
          <p:nvPr userDrawn="1"/>
        </p:nvSpPr>
        <p:spPr>
          <a:xfrm>
            <a:off x="3599506" y="2409727"/>
            <a:ext cx="2241755" cy="2864348"/>
          </a:xfrm>
          <a:prstGeom prst="roundRect">
            <a:avLst>
              <a:gd name="adj" fmla="val 64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88DB4939-AAD9-A6BF-B2AA-7DC11AA6B704}"/>
              </a:ext>
            </a:extLst>
          </p:cNvPr>
          <p:cNvSpPr txBox="1"/>
          <p:nvPr userDrawn="1"/>
        </p:nvSpPr>
        <p:spPr>
          <a:xfrm>
            <a:off x="3640356" y="2537942"/>
            <a:ext cx="1627369" cy="461665"/>
          </a:xfrm>
          <a:prstGeom prst="rect">
            <a:avLst/>
          </a:prstGeom>
          <a:noFill/>
        </p:spPr>
        <p:txBody>
          <a:bodyPr wrap="none" rtlCol="0">
            <a:spAutoFit/>
          </a:bodyPr>
          <a:lstStyle/>
          <a:p>
            <a:r>
              <a:rPr lang="zh-CN" altLang="en-US" sz="24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大学与专业</a:t>
            </a:r>
          </a:p>
        </p:txBody>
      </p:sp>
      <p:sp>
        <p:nvSpPr>
          <p:cNvPr id="22" name="椭圆 21">
            <a:extLst>
              <a:ext uri="{FF2B5EF4-FFF2-40B4-BE49-F238E27FC236}">
                <a16:creationId xmlns:a16="http://schemas.microsoft.com/office/drawing/2014/main" id="{737A6A08-E13F-9188-A8F1-DF396353AFA4}"/>
              </a:ext>
            </a:extLst>
          </p:cNvPr>
          <p:cNvSpPr/>
          <p:nvPr userDrawn="1"/>
        </p:nvSpPr>
        <p:spPr>
          <a:xfrm>
            <a:off x="5317802" y="2654474"/>
            <a:ext cx="228600" cy="228600"/>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7A074DAE-1EE9-0C4C-F8BE-F87A2E59D0AF}"/>
              </a:ext>
            </a:extLst>
          </p:cNvPr>
          <p:cNvSpPr/>
          <p:nvPr userDrawn="1"/>
        </p:nvSpPr>
        <p:spPr>
          <a:xfrm>
            <a:off x="5465232" y="2654474"/>
            <a:ext cx="228600" cy="228600"/>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F9ECD735-B049-172F-95E1-EDC1D39845BB}"/>
              </a:ext>
            </a:extLst>
          </p:cNvPr>
          <p:cNvSpPr txBox="1"/>
          <p:nvPr userDrawn="1"/>
        </p:nvSpPr>
        <p:spPr>
          <a:xfrm>
            <a:off x="3627906" y="4885467"/>
            <a:ext cx="1090708" cy="253916"/>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KEY WORK</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5" name="文本框 24">
            <a:extLst>
              <a:ext uri="{FF2B5EF4-FFF2-40B4-BE49-F238E27FC236}">
                <a16:creationId xmlns:a16="http://schemas.microsoft.com/office/drawing/2014/main" id="{E8EA3E24-6C52-7404-11B1-A1A26B6E680E}"/>
              </a:ext>
            </a:extLst>
          </p:cNvPr>
          <p:cNvSpPr txBox="1"/>
          <p:nvPr userDrawn="1"/>
        </p:nvSpPr>
        <p:spPr>
          <a:xfrm>
            <a:off x="5308648" y="4885467"/>
            <a:ext cx="563995" cy="261610"/>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TWO</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26" name="直接连接符 25">
            <a:extLst>
              <a:ext uri="{FF2B5EF4-FFF2-40B4-BE49-F238E27FC236}">
                <a16:creationId xmlns:a16="http://schemas.microsoft.com/office/drawing/2014/main" id="{60E45A2F-F2B2-32D6-CDE5-8AB2F31C3475}"/>
              </a:ext>
            </a:extLst>
          </p:cNvPr>
          <p:cNvCxnSpPr>
            <a:cxnSpLocks/>
          </p:cNvCxnSpPr>
          <p:nvPr userDrawn="1"/>
        </p:nvCxnSpPr>
        <p:spPr>
          <a:xfrm>
            <a:off x="3717494" y="2925867"/>
            <a:ext cx="1968964" cy="0"/>
          </a:xfrm>
          <a:prstGeom prst="line">
            <a:avLst/>
          </a:prstGeom>
          <a:ln>
            <a:solidFill>
              <a:srgbClr val="546078">
                <a:alpha val="5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C699AB3-65E3-224D-DA0D-7ED2413D27D5}"/>
              </a:ext>
            </a:extLst>
          </p:cNvPr>
          <p:cNvCxnSpPr>
            <a:cxnSpLocks/>
          </p:cNvCxnSpPr>
          <p:nvPr userDrawn="1"/>
        </p:nvCxnSpPr>
        <p:spPr>
          <a:xfrm>
            <a:off x="3717494" y="4865046"/>
            <a:ext cx="1968964" cy="0"/>
          </a:xfrm>
          <a:prstGeom prst="line">
            <a:avLst/>
          </a:prstGeom>
          <a:ln>
            <a:solidFill>
              <a:srgbClr val="546078">
                <a:alpha val="50000"/>
              </a:srgbClr>
            </a:solidFill>
            <a:prstDash val="lgDash"/>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2FC0844B-0475-D1AB-D60E-005D38C1E7C0}"/>
              </a:ext>
            </a:extLst>
          </p:cNvPr>
          <p:cNvSpPr txBox="1"/>
          <p:nvPr userDrawn="1"/>
        </p:nvSpPr>
        <p:spPr>
          <a:xfrm>
            <a:off x="3984206" y="3256251"/>
            <a:ext cx="1542410" cy="1200329"/>
          </a:xfrm>
          <a:prstGeom prst="rect">
            <a:avLst/>
          </a:prstGeom>
          <a:noFill/>
        </p:spPr>
        <p:txBody>
          <a:bodyPr wrap="none" rtlCol="0">
            <a:spAutoFit/>
          </a:bodyPr>
          <a:lstStyle/>
          <a:p>
            <a:r>
              <a:rPr lang="en-US" altLang="zh-CN" sz="7200" dirty="0">
                <a:ln w="6350">
                  <a:solidFill>
                    <a:srgbClr val="546078"/>
                  </a:solidFill>
                </a:ln>
                <a:noFill/>
                <a:latin typeface="优设标题黑" panose="00000500000000000000" pitchFamily="2" charset="-122"/>
                <a:ea typeface="优设标题黑" panose="00000500000000000000" pitchFamily="2" charset="-122"/>
              </a:rPr>
              <a:t>02</a:t>
            </a:r>
            <a:endParaRPr lang="zh-CN" altLang="en-US" sz="7200" dirty="0">
              <a:ln w="6350">
                <a:solidFill>
                  <a:srgbClr val="546078"/>
                </a:solidFill>
              </a:ln>
              <a:noFill/>
              <a:latin typeface="优设标题黑" panose="00000500000000000000" pitchFamily="2" charset="-122"/>
              <a:ea typeface="优设标题黑" panose="00000500000000000000" pitchFamily="2" charset="-122"/>
            </a:endParaRPr>
          </a:p>
        </p:txBody>
      </p:sp>
      <p:sp>
        <p:nvSpPr>
          <p:cNvPr id="29" name="文本框 28">
            <a:extLst>
              <a:ext uri="{FF2B5EF4-FFF2-40B4-BE49-F238E27FC236}">
                <a16:creationId xmlns:a16="http://schemas.microsoft.com/office/drawing/2014/main" id="{2241FC62-413D-9A9F-A742-8894F821A010}"/>
              </a:ext>
            </a:extLst>
          </p:cNvPr>
          <p:cNvSpPr txBox="1"/>
          <p:nvPr userDrawn="1"/>
        </p:nvSpPr>
        <p:spPr>
          <a:xfrm>
            <a:off x="3953767" y="3281324"/>
            <a:ext cx="1542410" cy="1200329"/>
          </a:xfrm>
          <a:prstGeom prst="rect">
            <a:avLst/>
          </a:prstGeom>
          <a:noFill/>
        </p:spPr>
        <p:txBody>
          <a:bodyPr wrap="none" rtlCol="0">
            <a:spAutoFit/>
          </a:bodyPr>
          <a:lstStyle/>
          <a:p>
            <a:r>
              <a:rPr lang="en-US" altLang="zh-CN" sz="7200" dirty="0">
                <a:solidFill>
                  <a:srgbClr val="485368"/>
                </a:solidFill>
                <a:latin typeface="优设标题黑" panose="00000500000000000000" pitchFamily="2" charset="-122"/>
                <a:ea typeface="优设标题黑" panose="00000500000000000000" pitchFamily="2" charset="-122"/>
              </a:rPr>
              <a:t>02</a:t>
            </a:r>
            <a:endParaRPr lang="zh-CN" altLang="en-US" sz="7200" dirty="0">
              <a:solidFill>
                <a:srgbClr val="485368"/>
              </a:solidFill>
              <a:latin typeface="优设标题黑" panose="00000500000000000000" pitchFamily="2" charset="-122"/>
              <a:ea typeface="优设标题黑" panose="00000500000000000000" pitchFamily="2" charset="-122"/>
            </a:endParaRPr>
          </a:p>
        </p:txBody>
      </p:sp>
      <p:sp>
        <p:nvSpPr>
          <p:cNvPr id="30" name="矩形: 圆角 29">
            <a:extLst>
              <a:ext uri="{FF2B5EF4-FFF2-40B4-BE49-F238E27FC236}">
                <a16:creationId xmlns:a16="http://schemas.microsoft.com/office/drawing/2014/main" id="{BA22540A-71B0-8261-DB4E-1C2A7E823CB2}"/>
              </a:ext>
            </a:extLst>
          </p:cNvPr>
          <p:cNvSpPr/>
          <p:nvPr userDrawn="1"/>
        </p:nvSpPr>
        <p:spPr>
          <a:xfrm>
            <a:off x="6240795" y="2315443"/>
            <a:ext cx="2241755" cy="2864348"/>
          </a:xfrm>
          <a:prstGeom prst="roundRect">
            <a:avLst>
              <a:gd name="adj" fmla="val 6463"/>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id="{B8319BFD-6BC9-D656-309C-8DD5C6CBBE7F}"/>
              </a:ext>
            </a:extLst>
          </p:cNvPr>
          <p:cNvSpPr/>
          <p:nvPr userDrawn="1"/>
        </p:nvSpPr>
        <p:spPr>
          <a:xfrm>
            <a:off x="6336045" y="2409727"/>
            <a:ext cx="2241755" cy="2864348"/>
          </a:xfrm>
          <a:prstGeom prst="roundRect">
            <a:avLst>
              <a:gd name="adj" fmla="val 64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6E265646-0AAA-2266-6324-1E60D0361707}"/>
              </a:ext>
            </a:extLst>
          </p:cNvPr>
          <p:cNvSpPr txBox="1"/>
          <p:nvPr userDrawn="1"/>
        </p:nvSpPr>
        <p:spPr>
          <a:xfrm>
            <a:off x="6376895" y="2537942"/>
            <a:ext cx="752129" cy="461665"/>
          </a:xfrm>
          <a:prstGeom prst="rect">
            <a:avLst/>
          </a:prstGeom>
          <a:noFill/>
        </p:spPr>
        <p:txBody>
          <a:bodyPr wrap="none" rtlCol="0">
            <a:spAutoFit/>
          </a:bodyPr>
          <a:lstStyle/>
          <a:p>
            <a:r>
              <a:rPr lang="zh-CN" altLang="en-US" sz="24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生活</a:t>
            </a:r>
          </a:p>
        </p:txBody>
      </p:sp>
      <p:sp>
        <p:nvSpPr>
          <p:cNvPr id="33" name="椭圆 32">
            <a:extLst>
              <a:ext uri="{FF2B5EF4-FFF2-40B4-BE49-F238E27FC236}">
                <a16:creationId xmlns:a16="http://schemas.microsoft.com/office/drawing/2014/main" id="{400B431C-4CB2-D1E2-3F20-C28EFA34E3DE}"/>
              </a:ext>
            </a:extLst>
          </p:cNvPr>
          <p:cNvSpPr/>
          <p:nvPr userDrawn="1"/>
        </p:nvSpPr>
        <p:spPr>
          <a:xfrm>
            <a:off x="8054341" y="2654474"/>
            <a:ext cx="228600" cy="228600"/>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E6648958-7292-152C-A028-0B8E443157AA}"/>
              </a:ext>
            </a:extLst>
          </p:cNvPr>
          <p:cNvSpPr/>
          <p:nvPr userDrawn="1"/>
        </p:nvSpPr>
        <p:spPr>
          <a:xfrm>
            <a:off x="8201771" y="2654474"/>
            <a:ext cx="228600" cy="228600"/>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3B73FE27-0CE2-42A3-0C6F-F2DA38BA8316}"/>
              </a:ext>
            </a:extLst>
          </p:cNvPr>
          <p:cNvSpPr txBox="1"/>
          <p:nvPr userDrawn="1"/>
        </p:nvSpPr>
        <p:spPr>
          <a:xfrm>
            <a:off x="6364445" y="4885467"/>
            <a:ext cx="1823592" cy="253916"/>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EXISTING PROBLEMS</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36" name="文本框 35">
            <a:extLst>
              <a:ext uri="{FF2B5EF4-FFF2-40B4-BE49-F238E27FC236}">
                <a16:creationId xmlns:a16="http://schemas.microsoft.com/office/drawing/2014/main" id="{D72B5F53-91CB-F927-B7E5-DFD75035F8D4}"/>
              </a:ext>
            </a:extLst>
          </p:cNvPr>
          <p:cNvSpPr txBox="1"/>
          <p:nvPr userDrawn="1"/>
        </p:nvSpPr>
        <p:spPr>
          <a:xfrm>
            <a:off x="7915525" y="4885467"/>
            <a:ext cx="719784" cy="253916"/>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THREE</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37" name="直接连接符 36">
            <a:extLst>
              <a:ext uri="{FF2B5EF4-FFF2-40B4-BE49-F238E27FC236}">
                <a16:creationId xmlns:a16="http://schemas.microsoft.com/office/drawing/2014/main" id="{08F988EB-4D4D-D2B8-34B4-D9E7034E6610}"/>
              </a:ext>
            </a:extLst>
          </p:cNvPr>
          <p:cNvCxnSpPr>
            <a:cxnSpLocks/>
          </p:cNvCxnSpPr>
          <p:nvPr userDrawn="1"/>
        </p:nvCxnSpPr>
        <p:spPr>
          <a:xfrm>
            <a:off x="6454033" y="2925867"/>
            <a:ext cx="1968964" cy="0"/>
          </a:xfrm>
          <a:prstGeom prst="line">
            <a:avLst/>
          </a:prstGeom>
          <a:ln>
            <a:solidFill>
              <a:srgbClr val="546078">
                <a:alpha val="5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E65D086C-6DDB-8C98-7777-22FC3675B321}"/>
              </a:ext>
            </a:extLst>
          </p:cNvPr>
          <p:cNvCxnSpPr>
            <a:cxnSpLocks/>
          </p:cNvCxnSpPr>
          <p:nvPr userDrawn="1"/>
        </p:nvCxnSpPr>
        <p:spPr>
          <a:xfrm>
            <a:off x="6454033" y="4865046"/>
            <a:ext cx="1968964" cy="0"/>
          </a:xfrm>
          <a:prstGeom prst="line">
            <a:avLst/>
          </a:prstGeom>
          <a:ln>
            <a:solidFill>
              <a:srgbClr val="546078">
                <a:alpha val="50000"/>
              </a:srgbClr>
            </a:solidFill>
            <a:prstDash val="lgDash"/>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0D0280B2-8343-6F6C-B188-B71AC9593320}"/>
              </a:ext>
            </a:extLst>
          </p:cNvPr>
          <p:cNvSpPr txBox="1"/>
          <p:nvPr userDrawn="1"/>
        </p:nvSpPr>
        <p:spPr>
          <a:xfrm>
            <a:off x="6720745" y="3256251"/>
            <a:ext cx="1518364" cy="1200329"/>
          </a:xfrm>
          <a:prstGeom prst="rect">
            <a:avLst/>
          </a:prstGeom>
          <a:noFill/>
        </p:spPr>
        <p:txBody>
          <a:bodyPr wrap="none" rtlCol="0">
            <a:spAutoFit/>
          </a:bodyPr>
          <a:lstStyle/>
          <a:p>
            <a:r>
              <a:rPr lang="en-US" altLang="zh-CN" sz="7200" dirty="0">
                <a:ln w="6350">
                  <a:solidFill>
                    <a:srgbClr val="546078"/>
                  </a:solidFill>
                </a:ln>
                <a:noFill/>
                <a:latin typeface="优设标题黑" panose="00000500000000000000" pitchFamily="2" charset="-122"/>
                <a:ea typeface="优设标题黑" panose="00000500000000000000" pitchFamily="2" charset="-122"/>
              </a:rPr>
              <a:t>03</a:t>
            </a:r>
            <a:endParaRPr lang="zh-CN" altLang="en-US" sz="7200" dirty="0">
              <a:ln w="6350">
                <a:solidFill>
                  <a:srgbClr val="546078"/>
                </a:solidFill>
              </a:ln>
              <a:noFill/>
              <a:latin typeface="优设标题黑" panose="00000500000000000000" pitchFamily="2" charset="-122"/>
              <a:ea typeface="优设标题黑" panose="00000500000000000000" pitchFamily="2" charset="-122"/>
            </a:endParaRPr>
          </a:p>
        </p:txBody>
      </p:sp>
      <p:sp>
        <p:nvSpPr>
          <p:cNvPr id="40" name="文本框 39">
            <a:extLst>
              <a:ext uri="{FF2B5EF4-FFF2-40B4-BE49-F238E27FC236}">
                <a16:creationId xmlns:a16="http://schemas.microsoft.com/office/drawing/2014/main" id="{396D8211-B3C6-9AAC-03A6-8A51913626BF}"/>
              </a:ext>
            </a:extLst>
          </p:cNvPr>
          <p:cNvSpPr txBox="1"/>
          <p:nvPr userDrawn="1"/>
        </p:nvSpPr>
        <p:spPr>
          <a:xfrm>
            <a:off x="6690306" y="3281324"/>
            <a:ext cx="1518364" cy="1200329"/>
          </a:xfrm>
          <a:prstGeom prst="rect">
            <a:avLst/>
          </a:prstGeom>
          <a:noFill/>
        </p:spPr>
        <p:txBody>
          <a:bodyPr wrap="none" rtlCol="0">
            <a:spAutoFit/>
          </a:bodyPr>
          <a:lstStyle/>
          <a:p>
            <a:r>
              <a:rPr lang="en-US" altLang="zh-CN" sz="7200" dirty="0">
                <a:solidFill>
                  <a:srgbClr val="485368"/>
                </a:solidFill>
                <a:latin typeface="优设标题黑" panose="00000500000000000000" pitchFamily="2" charset="-122"/>
                <a:ea typeface="优设标题黑" panose="00000500000000000000" pitchFamily="2" charset="-122"/>
              </a:rPr>
              <a:t>03</a:t>
            </a:r>
            <a:endParaRPr lang="zh-CN" altLang="en-US" sz="7200" dirty="0">
              <a:solidFill>
                <a:srgbClr val="485368"/>
              </a:solidFill>
              <a:latin typeface="优设标题黑" panose="00000500000000000000" pitchFamily="2" charset="-122"/>
              <a:ea typeface="优设标题黑" panose="00000500000000000000" pitchFamily="2" charset="-122"/>
            </a:endParaRPr>
          </a:p>
        </p:txBody>
      </p:sp>
      <p:sp>
        <p:nvSpPr>
          <p:cNvPr id="41" name="矩形: 圆角 40">
            <a:extLst>
              <a:ext uri="{FF2B5EF4-FFF2-40B4-BE49-F238E27FC236}">
                <a16:creationId xmlns:a16="http://schemas.microsoft.com/office/drawing/2014/main" id="{BB30E640-CEA2-1D8C-EFD6-0C50D40DD1FF}"/>
              </a:ext>
            </a:extLst>
          </p:cNvPr>
          <p:cNvSpPr/>
          <p:nvPr userDrawn="1"/>
        </p:nvSpPr>
        <p:spPr>
          <a:xfrm>
            <a:off x="8977334" y="2315443"/>
            <a:ext cx="2241755" cy="2864348"/>
          </a:xfrm>
          <a:prstGeom prst="roundRect">
            <a:avLst>
              <a:gd name="adj" fmla="val 6463"/>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D714998F-03CB-3E20-E417-78BF8E40BC7E}"/>
              </a:ext>
            </a:extLst>
          </p:cNvPr>
          <p:cNvSpPr/>
          <p:nvPr userDrawn="1"/>
        </p:nvSpPr>
        <p:spPr>
          <a:xfrm>
            <a:off x="9072584" y="2409727"/>
            <a:ext cx="2241755" cy="2864348"/>
          </a:xfrm>
          <a:prstGeom prst="roundRect">
            <a:avLst>
              <a:gd name="adj" fmla="val 646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719DF2E1-1BEA-04C7-BC7C-2196482D69A1}"/>
              </a:ext>
            </a:extLst>
          </p:cNvPr>
          <p:cNvSpPr txBox="1"/>
          <p:nvPr userDrawn="1"/>
        </p:nvSpPr>
        <p:spPr>
          <a:xfrm>
            <a:off x="9113434" y="2537942"/>
            <a:ext cx="752129" cy="461665"/>
          </a:xfrm>
          <a:prstGeom prst="rect">
            <a:avLst/>
          </a:prstGeom>
          <a:noFill/>
        </p:spPr>
        <p:txBody>
          <a:bodyPr wrap="none" rtlCol="0">
            <a:spAutoFit/>
          </a:bodyPr>
          <a:lstStyle/>
          <a:p>
            <a:r>
              <a:rPr lang="zh-CN" altLang="en-US" sz="24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未来</a:t>
            </a:r>
          </a:p>
        </p:txBody>
      </p:sp>
      <p:sp>
        <p:nvSpPr>
          <p:cNvPr id="44" name="椭圆 43">
            <a:extLst>
              <a:ext uri="{FF2B5EF4-FFF2-40B4-BE49-F238E27FC236}">
                <a16:creationId xmlns:a16="http://schemas.microsoft.com/office/drawing/2014/main" id="{C06BF979-9251-9F7D-411F-35C058824F82}"/>
              </a:ext>
            </a:extLst>
          </p:cNvPr>
          <p:cNvSpPr/>
          <p:nvPr userDrawn="1"/>
        </p:nvSpPr>
        <p:spPr>
          <a:xfrm>
            <a:off x="10790880" y="2654474"/>
            <a:ext cx="228600" cy="228600"/>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BD15143F-5AE5-A61C-9F56-83BB530CDD83}"/>
              </a:ext>
            </a:extLst>
          </p:cNvPr>
          <p:cNvSpPr/>
          <p:nvPr userDrawn="1"/>
        </p:nvSpPr>
        <p:spPr>
          <a:xfrm>
            <a:off x="10938310" y="2654474"/>
            <a:ext cx="228600" cy="228600"/>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5162A2B6-5049-6214-BD67-DF513303B36C}"/>
              </a:ext>
            </a:extLst>
          </p:cNvPr>
          <p:cNvSpPr txBox="1"/>
          <p:nvPr userDrawn="1"/>
        </p:nvSpPr>
        <p:spPr>
          <a:xfrm>
            <a:off x="9100984" y="4885467"/>
            <a:ext cx="1823592" cy="253916"/>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FUTURE PLANS</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47" name="文本框 46">
            <a:extLst>
              <a:ext uri="{FF2B5EF4-FFF2-40B4-BE49-F238E27FC236}">
                <a16:creationId xmlns:a16="http://schemas.microsoft.com/office/drawing/2014/main" id="{F1355E9D-D5D9-C476-BD31-A111A2148A8D}"/>
              </a:ext>
            </a:extLst>
          </p:cNvPr>
          <p:cNvSpPr txBox="1"/>
          <p:nvPr userDrawn="1"/>
        </p:nvSpPr>
        <p:spPr>
          <a:xfrm>
            <a:off x="10781726" y="4885467"/>
            <a:ext cx="563995" cy="261610"/>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FOUR</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48" name="直接连接符 47">
            <a:extLst>
              <a:ext uri="{FF2B5EF4-FFF2-40B4-BE49-F238E27FC236}">
                <a16:creationId xmlns:a16="http://schemas.microsoft.com/office/drawing/2014/main" id="{9F5B75CC-3B00-A12B-542D-3FA746EC4AC6}"/>
              </a:ext>
            </a:extLst>
          </p:cNvPr>
          <p:cNvCxnSpPr>
            <a:cxnSpLocks/>
          </p:cNvCxnSpPr>
          <p:nvPr userDrawn="1"/>
        </p:nvCxnSpPr>
        <p:spPr>
          <a:xfrm>
            <a:off x="9190572" y="2925867"/>
            <a:ext cx="1968964" cy="0"/>
          </a:xfrm>
          <a:prstGeom prst="line">
            <a:avLst/>
          </a:prstGeom>
          <a:ln>
            <a:solidFill>
              <a:srgbClr val="546078">
                <a:alpha val="5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30C80F26-E549-CFF7-233D-85D7934EB364}"/>
              </a:ext>
            </a:extLst>
          </p:cNvPr>
          <p:cNvCxnSpPr>
            <a:cxnSpLocks/>
          </p:cNvCxnSpPr>
          <p:nvPr userDrawn="1"/>
        </p:nvCxnSpPr>
        <p:spPr>
          <a:xfrm>
            <a:off x="9190572" y="4865046"/>
            <a:ext cx="1968964" cy="0"/>
          </a:xfrm>
          <a:prstGeom prst="line">
            <a:avLst/>
          </a:prstGeom>
          <a:ln>
            <a:solidFill>
              <a:srgbClr val="546078">
                <a:alpha val="50000"/>
              </a:srgbClr>
            </a:solidFill>
            <a:prstDash val="lgDash"/>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3CDA5F38-AD2D-DF41-5515-8E652566FE30}"/>
              </a:ext>
            </a:extLst>
          </p:cNvPr>
          <p:cNvSpPr txBox="1"/>
          <p:nvPr userDrawn="1"/>
        </p:nvSpPr>
        <p:spPr>
          <a:xfrm>
            <a:off x="9420708" y="3256251"/>
            <a:ext cx="1503938" cy="1200329"/>
          </a:xfrm>
          <a:prstGeom prst="rect">
            <a:avLst/>
          </a:prstGeom>
          <a:noFill/>
        </p:spPr>
        <p:txBody>
          <a:bodyPr wrap="none" rtlCol="0">
            <a:spAutoFit/>
          </a:bodyPr>
          <a:lstStyle/>
          <a:p>
            <a:r>
              <a:rPr lang="en-US" altLang="zh-CN" sz="7200" dirty="0">
                <a:ln w="6350">
                  <a:solidFill>
                    <a:srgbClr val="546078"/>
                  </a:solidFill>
                </a:ln>
                <a:noFill/>
                <a:latin typeface="优设标题黑" panose="00000500000000000000" pitchFamily="2" charset="-122"/>
                <a:ea typeface="优设标题黑" panose="00000500000000000000" pitchFamily="2" charset="-122"/>
              </a:rPr>
              <a:t>04</a:t>
            </a:r>
            <a:endParaRPr lang="zh-CN" altLang="en-US" sz="7200" dirty="0">
              <a:ln w="6350">
                <a:solidFill>
                  <a:srgbClr val="546078"/>
                </a:solidFill>
              </a:ln>
              <a:noFill/>
              <a:latin typeface="优设标题黑" panose="00000500000000000000" pitchFamily="2" charset="-122"/>
              <a:ea typeface="优设标题黑" panose="00000500000000000000" pitchFamily="2" charset="-122"/>
            </a:endParaRPr>
          </a:p>
        </p:txBody>
      </p:sp>
      <p:sp>
        <p:nvSpPr>
          <p:cNvPr id="51" name="文本框 50">
            <a:extLst>
              <a:ext uri="{FF2B5EF4-FFF2-40B4-BE49-F238E27FC236}">
                <a16:creationId xmlns:a16="http://schemas.microsoft.com/office/drawing/2014/main" id="{42D8B09B-711D-45E1-A0CB-C3B4A3AC5164}"/>
              </a:ext>
            </a:extLst>
          </p:cNvPr>
          <p:cNvSpPr txBox="1"/>
          <p:nvPr userDrawn="1"/>
        </p:nvSpPr>
        <p:spPr>
          <a:xfrm>
            <a:off x="9390269" y="3281324"/>
            <a:ext cx="1503938" cy="1200329"/>
          </a:xfrm>
          <a:prstGeom prst="rect">
            <a:avLst/>
          </a:prstGeom>
          <a:noFill/>
        </p:spPr>
        <p:txBody>
          <a:bodyPr wrap="none" rtlCol="0">
            <a:spAutoFit/>
          </a:bodyPr>
          <a:lstStyle/>
          <a:p>
            <a:r>
              <a:rPr lang="en-US" altLang="zh-CN" sz="7200" dirty="0">
                <a:solidFill>
                  <a:srgbClr val="485368"/>
                </a:solidFill>
                <a:latin typeface="优设标题黑" panose="00000500000000000000" pitchFamily="2" charset="-122"/>
                <a:ea typeface="优设标题黑" panose="00000500000000000000" pitchFamily="2" charset="-122"/>
              </a:rPr>
              <a:t>04</a:t>
            </a:r>
            <a:endParaRPr lang="zh-CN" altLang="en-US" sz="7200" dirty="0">
              <a:solidFill>
                <a:srgbClr val="485368"/>
              </a:solidFill>
              <a:latin typeface="优设标题黑" panose="00000500000000000000" pitchFamily="2" charset="-122"/>
              <a:ea typeface="优设标题黑" panose="00000500000000000000" pitchFamily="2" charset="-122"/>
            </a:endParaRPr>
          </a:p>
        </p:txBody>
      </p:sp>
      <p:sp>
        <p:nvSpPr>
          <p:cNvPr id="52" name="文本框 51">
            <a:extLst>
              <a:ext uri="{FF2B5EF4-FFF2-40B4-BE49-F238E27FC236}">
                <a16:creationId xmlns:a16="http://schemas.microsoft.com/office/drawing/2014/main" id="{4E9ED55D-A54E-7C15-929A-657F73764BF2}"/>
              </a:ext>
            </a:extLst>
          </p:cNvPr>
          <p:cNvSpPr txBox="1"/>
          <p:nvPr userDrawn="1"/>
        </p:nvSpPr>
        <p:spPr>
          <a:xfrm>
            <a:off x="746995" y="1225569"/>
            <a:ext cx="2302233" cy="523220"/>
          </a:xfrm>
          <a:prstGeom prst="rect">
            <a:avLst/>
          </a:prstGeom>
          <a:noFill/>
        </p:spPr>
        <p:txBody>
          <a:bodyPr wrap="none" rtlCol="0">
            <a:spAutoFit/>
          </a:bodyPr>
          <a:lstStyle/>
          <a:p>
            <a:r>
              <a:rPr lang="en-US" altLang="zh-CN" sz="2800" dirty="0">
                <a:ln w="6350">
                  <a:solidFill>
                    <a:srgbClr val="546078">
                      <a:alpha val="41000"/>
                    </a:srgbClr>
                  </a:solidFill>
                </a:ln>
                <a:noFill/>
                <a:latin typeface="优设标题黑" panose="00000500000000000000" pitchFamily="2" charset="-122"/>
                <a:ea typeface="优设标题黑" panose="00000500000000000000" pitchFamily="2" charset="-122"/>
              </a:rPr>
              <a:t>CONTENTS</a:t>
            </a:r>
            <a:endParaRPr lang="zh-CN" altLang="en-US" sz="2800" dirty="0">
              <a:ln w="6350">
                <a:solidFill>
                  <a:srgbClr val="546078">
                    <a:alpha val="41000"/>
                  </a:srgbClr>
                </a:solidFill>
              </a:ln>
              <a:noFill/>
              <a:latin typeface="优设标题黑" panose="00000500000000000000" pitchFamily="2" charset="-122"/>
              <a:ea typeface="优设标题黑" panose="00000500000000000000" pitchFamily="2" charset="-122"/>
            </a:endParaRPr>
          </a:p>
        </p:txBody>
      </p:sp>
      <p:sp>
        <p:nvSpPr>
          <p:cNvPr id="53" name="椭圆 52">
            <a:extLst>
              <a:ext uri="{FF2B5EF4-FFF2-40B4-BE49-F238E27FC236}">
                <a16:creationId xmlns:a16="http://schemas.microsoft.com/office/drawing/2014/main" id="{69B80020-FEBE-37FB-0887-709F8A4D2AEA}"/>
              </a:ext>
            </a:extLst>
          </p:cNvPr>
          <p:cNvSpPr/>
          <p:nvPr userDrawn="1"/>
        </p:nvSpPr>
        <p:spPr>
          <a:xfrm>
            <a:off x="493335" y="255985"/>
            <a:ext cx="775573" cy="775573"/>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文本框 53">
            <a:extLst>
              <a:ext uri="{FF2B5EF4-FFF2-40B4-BE49-F238E27FC236}">
                <a16:creationId xmlns:a16="http://schemas.microsoft.com/office/drawing/2014/main" id="{A59421A7-FEEB-8CC8-6D1C-20B693E5B58F}"/>
              </a:ext>
            </a:extLst>
          </p:cNvPr>
          <p:cNvSpPr txBox="1"/>
          <p:nvPr userDrawn="1"/>
        </p:nvSpPr>
        <p:spPr>
          <a:xfrm>
            <a:off x="732217" y="386615"/>
            <a:ext cx="1883849" cy="1200329"/>
          </a:xfrm>
          <a:prstGeom prst="rect">
            <a:avLst/>
          </a:prstGeom>
          <a:noFill/>
        </p:spPr>
        <p:txBody>
          <a:bodyPr wrap="none" rtlCol="0">
            <a:spAutoFit/>
          </a:bodyPr>
          <a:lstStyle/>
          <a:p>
            <a:r>
              <a:rPr lang="zh-CN" altLang="en-US" sz="7200" dirty="0">
                <a:solidFill>
                  <a:srgbClr val="485368"/>
                </a:solidFill>
                <a:latin typeface="优设标题黑" panose="00000500000000000000" pitchFamily="2" charset="-122"/>
                <a:ea typeface="优设标题黑" panose="00000500000000000000" pitchFamily="2" charset="-122"/>
              </a:rPr>
              <a:t>目录</a:t>
            </a:r>
          </a:p>
        </p:txBody>
      </p:sp>
      <p:pic>
        <p:nvPicPr>
          <p:cNvPr id="55" name="图形 54">
            <a:extLst>
              <a:ext uri="{FF2B5EF4-FFF2-40B4-BE49-F238E27FC236}">
                <a16:creationId xmlns:a16="http://schemas.microsoft.com/office/drawing/2014/main" id="{6531280A-B03F-FCEC-147A-09F769D93552}"/>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712231" y="5727745"/>
            <a:ext cx="1224642" cy="1224642"/>
          </a:xfrm>
          <a:prstGeom prst="rect">
            <a:avLst/>
          </a:prstGeom>
        </p:spPr>
      </p:pic>
      <p:cxnSp>
        <p:nvCxnSpPr>
          <p:cNvPr id="56" name="直接连接符 55">
            <a:extLst>
              <a:ext uri="{FF2B5EF4-FFF2-40B4-BE49-F238E27FC236}">
                <a16:creationId xmlns:a16="http://schemas.microsoft.com/office/drawing/2014/main" id="{7D4CD013-D6E5-2A10-DA76-F6F05155C2E7}"/>
              </a:ext>
            </a:extLst>
          </p:cNvPr>
          <p:cNvCxnSpPr>
            <a:cxnSpLocks/>
          </p:cNvCxnSpPr>
          <p:nvPr userDrawn="1"/>
        </p:nvCxnSpPr>
        <p:spPr>
          <a:xfrm>
            <a:off x="497519" y="6070851"/>
            <a:ext cx="0" cy="347121"/>
          </a:xfrm>
          <a:prstGeom prst="line">
            <a:avLst/>
          </a:prstGeom>
          <a:ln w="25400">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7C209549-368D-D56C-5D3B-ADC7ABBED316}"/>
              </a:ext>
            </a:extLst>
          </p:cNvPr>
          <p:cNvCxnSpPr>
            <a:cxnSpLocks/>
          </p:cNvCxnSpPr>
          <p:nvPr userDrawn="1"/>
        </p:nvCxnSpPr>
        <p:spPr>
          <a:xfrm>
            <a:off x="573180" y="6070851"/>
            <a:ext cx="0" cy="347121"/>
          </a:xfrm>
          <a:prstGeom prst="line">
            <a:avLst/>
          </a:prstGeom>
          <a:ln w="50800">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091D2161-601A-4278-47B7-160B9A075655}"/>
              </a:ext>
            </a:extLst>
          </p:cNvPr>
          <p:cNvCxnSpPr>
            <a:cxnSpLocks/>
          </p:cNvCxnSpPr>
          <p:nvPr userDrawn="1"/>
        </p:nvCxnSpPr>
        <p:spPr>
          <a:xfrm>
            <a:off x="648841" y="6070851"/>
            <a:ext cx="0" cy="347121"/>
          </a:xfrm>
          <a:prstGeom prst="line">
            <a:avLst/>
          </a:prstGeom>
          <a:ln w="34925">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70EE87DE-183A-C908-E838-3A413F8F3402}"/>
              </a:ext>
            </a:extLst>
          </p:cNvPr>
          <p:cNvCxnSpPr>
            <a:cxnSpLocks/>
          </p:cNvCxnSpPr>
          <p:nvPr userDrawn="1"/>
        </p:nvCxnSpPr>
        <p:spPr>
          <a:xfrm>
            <a:off x="724502" y="6070851"/>
            <a:ext cx="0" cy="347121"/>
          </a:xfrm>
          <a:prstGeom prst="line">
            <a:avLst/>
          </a:prstGeom>
          <a:ln w="25400">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9ECE24DA-8708-F12F-2A14-7EA6FC7F8C6D}"/>
              </a:ext>
            </a:extLst>
          </p:cNvPr>
          <p:cNvCxnSpPr>
            <a:cxnSpLocks/>
          </p:cNvCxnSpPr>
          <p:nvPr userDrawn="1"/>
        </p:nvCxnSpPr>
        <p:spPr>
          <a:xfrm>
            <a:off x="800163" y="6070851"/>
            <a:ext cx="0" cy="347121"/>
          </a:xfrm>
          <a:prstGeom prst="line">
            <a:avLst/>
          </a:prstGeom>
          <a:ln w="66675">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58A0C10-CB4D-0683-AE35-2F6CBDE61B32}"/>
              </a:ext>
            </a:extLst>
          </p:cNvPr>
          <p:cNvCxnSpPr>
            <a:cxnSpLocks/>
          </p:cNvCxnSpPr>
          <p:nvPr userDrawn="1"/>
        </p:nvCxnSpPr>
        <p:spPr>
          <a:xfrm>
            <a:off x="875824" y="6070851"/>
            <a:ext cx="0" cy="347121"/>
          </a:xfrm>
          <a:prstGeom prst="line">
            <a:avLst/>
          </a:prstGeom>
          <a:ln w="66675">
            <a:solidFill>
              <a:srgbClr val="546078"/>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5F044985-2589-B277-8844-43D49F2173E0}"/>
              </a:ext>
            </a:extLst>
          </p:cNvPr>
          <p:cNvCxnSpPr>
            <a:cxnSpLocks/>
          </p:cNvCxnSpPr>
          <p:nvPr userDrawn="1"/>
        </p:nvCxnSpPr>
        <p:spPr>
          <a:xfrm>
            <a:off x="951483" y="6070851"/>
            <a:ext cx="0" cy="347121"/>
          </a:xfrm>
          <a:prstGeom prst="line">
            <a:avLst/>
          </a:prstGeom>
          <a:ln w="25400">
            <a:solidFill>
              <a:srgbClr val="546078"/>
            </a:solidFill>
          </a:ln>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20E28A0E-BBBC-BEA8-EB47-5AAD58358746}"/>
              </a:ext>
            </a:extLst>
          </p:cNvPr>
          <p:cNvSpPr txBox="1"/>
          <p:nvPr userDrawn="1"/>
        </p:nvSpPr>
        <p:spPr>
          <a:xfrm>
            <a:off x="966494" y="6009422"/>
            <a:ext cx="780983" cy="369332"/>
          </a:xfrm>
          <a:prstGeom prst="rect">
            <a:avLst/>
          </a:prstGeom>
          <a:noFill/>
        </p:spPr>
        <p:txBody>
          <a:bodyPr wrap="none" rtlCol="0">
            <a:spAutoFit/>
          </a:bodyPr>
          <a:lstStyle/>
          <a:p>
            <a:r>
              <a:rPr lang="en-US" altLang="zh-CN" dirty="0">
                <a:solidFill>
                  <a:srgbClr val="546078"/>
                </a:solidFill>
                <a:latin typeface="优设标题黑" panose="00000500000000000000" pitchFamily="2" charset="-122"/>
                <a:ea typeface="优设标题黑" panose="00000500000000000000" pitchFamily="2" charset="-122"/>
              </a:rPr>
              <a:t>2021</a:t>
            </a:r>
            <a:endParaRPr lang="zh-CN" altLang="en-US" dirty="0">
              <a:solidFill>
                <a:srgbClr val="546078"/>
              </a:solidFill>
              <a:latin typeface="优设标题黑" panose="00000500000000000000" pitchFamily="2" charset="-122"/>
              <a:ea typeface="优设标题黑" panose="00000500000000000000" pitchFamily="2" charset="-122"/>
            </a:endParaRPr>
          </a:p>
        </p:txBody>
      </p:sp>
      <p:sp>
        <p:nvSpPr>
          <p:cNvPr id="64" name="文本框 63">
            <a:extLst>
              <a:ext uri="{FF2B5EF4-FFF2-40B4-BE49-F238E27FC236}">
                <a16:creationId xmlns:a16="http://schemas.microsoft.com/office/drawing/2014/main" id="{815CEBF1-0C4E-FD6C-669E-1F7EB0361850}"/>
              </a:ext>
            </a:extLst>
          </p:cNvPr>
          <p:cNvSpPr txBox="1"/>
          <p:nvPr userDrawn="1"/>
        </p:nvSpPr>
        <p:spPr>
          <a:xfrm>
            <a:off x="964913" y="6203487"/>
            <a:ext cx="1603224" cy="246221"/>
          </a:xfrm>
          <a:prstGeom prst="rect">
            <a:avLst/>
          </a:prstGeom>
          <a:noFill/>
        </p:spPr>
        <p:txBody>
          <a:bodyPr wrap="square">
            <a:spAutoFit/>
          </a:bodyPr>
          <a:lstStyle/>
          <a:p>
            <a:r>
              <a:rPr lang="en-US" altLang="zh-CN" sz="1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Lorem ipsum dolor sit</a:t>
            </a:r>
            <a:endParaRPr lang="zh-CN" altLang="en-US" sz="1000" dirty="0"/>
          </a:p>
        </p:txBody>
      </p:sp>
      <p:grpSp>
        <p:nvGrpSpPr>
          <p:cNvPr id="65" name="组合 64">
            <a:extLst>
              <a:ext uri="{FF2B5EF4-FFF2-40B4-BE49-F238E27FC236}">
                <a16:creationId xmlns:a16="http://schemas.microsoft.com/office/drawing/2014/main" id="{1C2786F6-07BA-5984-6A28-31688AFF9F54}"/>
              </a:ext>
            </a:extLst>
          </p:cNvPr>
          <p:cNvGrpSpPr/>
          <p:nvPr userDrawn="1"/>
        </p:nvGrpSpPr>
        <p:grpSpPr>
          <a:xfrm>
            <a:off x="10503163" y="6194088"/>
            <a:ext cx="279208" cy="279208"/>
            <a:chOff x="2814716" y="1662175"/>
            <a:chExt cx="279208" cy="279208"/>
          </a:xfrm>
        </p:grpSpPr>
        <p:sp>
          <p:nvSpPr>
            <p:cNvPr id="66" name="椭圆 65">
              <a:extLst>
                <a:ext uri="{FF2B5EF4-FFF2-40B4-BE49-F238E27FC236}">
                  <a16:creationId xmlns:a16="http://schemas.microsoft.com/office/drawing/2014/main" id="{C0303106-5E11-DC70-E40C-4ADDC6A9FC11}"/>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椭圆 66">
              <a:extLst>
                <a:ext uri="{FF2B5EF4-FFF2-40B4-BE49-F238E27FC236}">
                  <a16:creationId xmlns:a16="http://schemas.microsoft.com/office/drawing/2014/main" id="{4231C592-80A4-90CF-A8CC-9D8A7FD67852}"/>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a:extLst>
                <a:ext uri="{FF2B5EF4-FFF2-40B4-BE49-F238E27FC236}">
                  <a16:creationId xmlns:a16="http://schemas.microsoft.com/office/drawing/2014/main" id="{F61B5C41-C53A-DC08-D499-5D4FFBD46A5B}"/>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弧形 68">
              <a:extLst>
                <a:ext uri="{FF2B5EF4-FFF2-40B4-BE49-F238E27FC236}">
                  <a16:creationId xmlns:a16="http://schemas.microsoft.com/office/drawing/2014/main" id="{84C7442B-3289-035D-E20E-35ABA57A5094}"/>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70" name="组合 69">
            <a:extLst>
              <a:ext uri="{FF2B5EF4-FFF2-40B4-BE49-F238E27FC236}">
                <a16:creationId xmlns:a16="http://schemas.microsoft.com/office/drawing/2014/main" id="{A0A9C55F-476C-9652-D715-FE9308642DE5}"/>
              </a:ext>
            </a:extLst>
          </p:cNvPr>
          <p:cNvGrpSpPr/>
          <p:nvPr userDrawn="1"/>
        </p:nvGrpSpPr>
        <p:grpSpPr>
          <a:xfrm>
            <a:off x="11132593" y="5955452"/>
            <a:ext cx="176592" cy="175291"/>
            <a:chOff x="3864116" y="633743"/>
            <a:chExt cx="1739322" cy="1739322"/>
          </a:xfrm>
        </p:grpSpPr>
        <p:sp>
          <p:nvSpPr>
            <p:cNvPr id="71" name="椭圆 70">
              <a:extLst>
                <a:ext uri="{FF2B5EF4-FFF2-40B4-BE49-F238E27FC236}">
                  <a16:creationId xmlns:a16="http://schemas.microsoft.com/office/drawing/2014/main" id="{05FAE29B-8621-0012-670B-A8361B23510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F804D99-8FDF-A6E5-7B2E-4DF6A6D8703C}"/>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3" name="组合 72">
            <a:extLst>
              <a:ext uri="{FF2B5EF4-FFF2-40B4-BE49-F238E27FC236}">
                <a16:creationId xmlns:a16="http://schemas.microsoft.com/office/drawing/2014/main" id="{1C034B89-2960-C554-D475-454635616CEE}"/>
              </a:ext>
            </a:extLst>
          </p:cNvPr>
          <p:cNvGrpSpPr/>
          <p:nvPr userDrawn="1"/>
        </p:nvGrpSpPr>
        <p:grpSpPr>
          <a:xfrm>
            <a:off x="11284993" y="6107852"/>
            <a:ext cx="176592" cy="175291"/>
            <a:chOff x="3864116" y="633743"/>
            <a:chExt cx="1739322" cy="1739322"/>
          </a:xfrm>
        </p:grpSpPr>
        <p:sp>
          <p:nvSpPr>
            <p:cNvPr id="74" name="椭圆 73">
              <a:extLst>
                <a:ext uri="{FF2B5EF4-FFF2-40B4-BE49-F238E27FC236}">
                  <a16:creationId xmlns:a16="http://schemas.microsoft.com/office/drawing/2014/main" id="{F8321A56-C117-4EE7-C744-31F10E66D647}"/>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a:extLst>
                <a:ext uri="{FF2B5EF4-FFF2-40B4-BE49-F238E27FC236}">
                  <a16:creationId xmlns:a16="http://schemas.microsoft.com/office/drawing/2014/main" id="{720350C4-B812-AF53-E324-ACA65E2D9569}"/>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6" name="矩形 75">
            <a:extLst>
              <a:ext uri="{FF2B5EF4-FFF2-40B4-BE49-F238E27FC236}">
                <a16:creationId xmlns:a16="http://schemas.microsoft.com/office/drawing/2014/main" id="{A2A3D17B-F83A-8556-D23D-70540B38D4B5}"/>
              </a:ext>
            </a:extLst>
          </p:cNvPr>
          <p:cNvSpPr/>
          <p:nvPr userDrawn="1"/>
        </p:nvSpPr>
        <p:spPr>
          <a:xfrm>
            <a:off x="433606" y="2029501"/>
            <a:ext cx="11175299" cy="3531869"/>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7" name="矩形 76">
            <a:extLst>
              <a:ext uri="{FF2B5EF4-FFF2-40B4-BE49-F238E27FC236}">
                <a16:creationId xmlns:a16="http://schemas.microsoft.com/office/drawing/2014/main" id="{E985A64B-82C2-64AA-3AA3-3A8AC661D663}"/>
              </a:ext>
            </a:extLst>
          </p:cNvPr>
          <p:cNvSpPr/>
          <p:nvPr userDrawn="1"/>
        </p:nvSpPr>
        <p:spPr>
          <a:xfrm>
            <a:off x="546250" y="2142145"/>
            <a:ext cx="11175299" cy="3531869"/>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2985738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ABE01B-ECAD-4C6F-A2CB-56CED0E30AD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B54A3B3-D217-43D4-AD7D-997E77001B5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815C9FFF-FE1A-46DD-AD64-444797F15F7A}"/>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5" name="页脚占位符 4">
            <a:extLst>
              <a:ext uri="{FF2B5EF4-FFF2-40B4-BE49-F238E27FC236}">
                <a16:creationId xmlns:a16="http://schemas.microsoft.com/office/drawing/2014/main" id="{462BF66B-0B06-4F99-B4CA-D64C73CF500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7119CED-3B7C-4A76-8385-095400C2640D}"/>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7" name="图片 6" descr="海上的风景&#10;&#10;描述已自动生成">
            <a:extLst>
              <a:ext uri="{FF2B5EF4-FFF2-40B4-BE49-F238E27FC236}">
                <a16:creationId xmlns:a16="http://schemas.microsoft.com/office/drawing/2014/main" id="{1F2344AC-6102-168C-C4BD-A63AAD7D032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文本框 7">
            <a:extLst>
              <a:ext uri="{FF2B5EF4-FFF2-40B4-BE49-F238E27FC236}">
                <a16:creationId xmlns:a16="http://schemas.microsoft.com/office/drawing/2014/main" id="{D7365467-937A-1BFD-8F2A-429147061936}"/>
              </a:ext>
            </a:extLst>
          </p:cNvPr>
          <p:cNvSpPr txBox="1"/>
          <p:nvPr userDrawn="1"/>
        </p:nvSpPr>
        <p:spPr>
          <a:xfrm>
            <a:off x="1685511" y="3165927"/>
            <a:ext cx="2351926" cy="769441"/>
          </a:xfrm>
          <a:prstGeom prst="rect">
            <a:avLst/>
          </a:prstGeom>
          <a:noFill/>
        </p:spPr>
        <p:txBody>
          <a:bodyPr wrap="none" rtlCol="0">
            <a:spAutoFit/>
          </a:bodyPr>
          <a:lstStyle/>
          <a:p>
            <a:r>
              <a:rPr lang="zh-CN" altLang="en-US" sz="44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自我介绍</a:t>
            </a:r>
          </a:p>
        </p:txBody>
      </p:sp>
      <p:sp>
        <p:nvSpPr>
          <p:cNvPr id="9" name="文本框 8">
            <a:extLst>
              <a:ext uri="{FF2B5EF4-FFF2-40B4-BE49-F238E27FC236}">
                <a16:creationId xmlns:a16="http://schemas.microsoft.com/office/drawing/2014/main" id="{567EFEB6-5D0C-95FB-0922-FC802DED650E}"/>
              </a:ext>
            </a:extLst>
          </p:cNvPr>
          <p:cNvSpPr txBox="1"/>
          <p:nvPr userDrawn="1"/>
        </p:nvSpPr>
        <p:spPr>
          <a:xfrm>
            <a:off x="405345" y="3991391"/>
            <a:ext cx="5305173" cy="560218"/>
          </a:xfrm>
          <a:prstGeom prst="rect">
            <a:avLst/>
          </a:prstGeom>
          <a:noFill/>
        </p:spPr>
        <p:txBody>
          <a:bodyPr wrap="square">
            <a:spAutoFit/>
          </a:bodyPr>
          <a:lstStyle/>
          <a:p>
            <a:pPr algn="just">
              <a:lnSpc>
                <a:spcPct val="173000"/>
              </a:lnSpc>
              <a:spcBef>
                <a:spcPts val="1300"/>
              </a:spcBef>
              <a:spcAft>
                <a:spcPts val="1300"/>
              </a:spcAft>
            </a:pPr>
            <a:r>
              <a:rPr lang="zh-CN" altLang="zh-CN" sz="2000" b="1" kern="100" dirty="0">
                <a:effectLst/>
                <a:latin typeface="等线 Light" panose="02010600030101010101" pitchFamily="2" charset="-122"/>
                <a:ea typeface="等线 Light" panose="02010600030101010101" pitchFamily="2" charset="-122"/>
                <a:cs typeface="Times New Roman" panose="02020603050405020304" pitchFamily="18" charset="0"/>
              </a:rPr>
              <a:t>我怀着一颗热诚的心和对事业的执著追求。</a:t>
            </a:r>
          </a:p>
        </p:txBody>
      </p:sp>
      <p:cxnSp>
        <p:nvCxnSpPr>
          <p:cNvPr id="10" name="直接连接符 9">
            <a:extLst>
              <a:ext uri="{FF2B5EF4-FFF2-40B4-BE49-F238E27FC236}">
                <a16:creationId xmlns:a16="http://schemas.microsoft.com/office/drawing/2014/main" id="{E0D6BEA4-F7DC-9E08-24E6-7621AB31C480}"/>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27AC725C-B16B-BAC7-F6EA-1A6929B7D0BE}"/>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2313257F-3AE4-44CC-219A-0AC8F9982E32}"/>
              </a:ext>
            </a:extLst>
          </p:cNvPr>
          <p:cNvCxnSpPr>
            <a:cxnSpLocks/>
          </p:cNvCxnSpPr>
          <p:nvPr userDrawn="1"/>
        </p:nvCxnSpPr>
        <p:spPr>
          <a:xfrm>
            <a:off x="541066" y="60203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grpSp>
        <p:nvGrpSpPr>
          <p:cNvPr id="13" name="组合 12">
            <a:extLst>
              <a:ext uri="{FF2B5EF4-FFF2-40B4-BE49-F238E27FC236}">
                <a16:creationId xmlns:a16="http://schemas.microsoft.com/office/drawing/2014/main" id="{2128AC8D-CA5A-C72F-1640-2744B13CFC15}"/>
              </a:ext>
            </a:extLst>
          </p:cNvPr>
          <p:cNvGrpSpPr/>
          <p:nvPr userDrawn="1"/>
        </p:nvGrpSpPr>
        <p:grpSpPr>
          <a:xfrm>
            <a:off x="10400002" y="574822"/>
            <a:ext cx="1157030" cy="550079"/>
            <a:chOff x="10400002" y="574822"/>
            <a:chExt cx="1157030" cy="550079"/>
          </a:xfrm>
        </p:grpSpPr>
        <p:sp>
          <p:nvSpPr>
            <p:cNvPr id="14" name="缺角矩形 13">
              <a:extLst>
                <a:ext uri="{FF2B5EF4-FFF2-40B4-BE49-F238E27FC236}">
                  <a16:creationId xmlns:a16="http://schemas.microsoft.com/office/drawing/2014/main" id="{EFB2E878-E12F-15EF-401F-44200571ACA0}"/>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缺角矩形 14">
              <a:extLst>
                <a:ext uri="{FF2B5EF4-FFF2-40B4-BE49-F238E27FC236}">
                  <a16:creationId xmlns:a16="http://schemas.microsoft.com/office/drawing/2014/main" id="{B56D1642-025B-A356-66AF-5C6A325BE1C4}"/>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a:extLst>
                <a:ext uri="{FF2B5EF4-FFF2-40B4-BE49-F238E27FC236}">
                  <a16:creationId xmlns:a16="http://schemas.microsoft.com/office/drawing/2014/main" id="{CEE83458-4ACC-8ACD-8968-DCC2C4951501}"/>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缺角矩形 16">
              <a:extLst>
                <a:ext uri="{FF2B5EF4-FFF2-40B4-BE49-F238E27FC236}">
                  <a16:creationId xmlns:a16="http://schemas.microsoft.com/office/drawing/2014/main" id="{CD484026-9F8B-E455-8B81-B1957E4AB2CD}"/>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8" name="组合 17">
            <a:extLst>
              <a:ext uri="{FF2B5EF4-FFF2-40B4-BE49-F238E27FC236}">
                <a16:creationId xmlns:a16="http://schemas.microsoft.com/office/drawing/2014/main" id="{9A400412-9D96-FA26-52F9-BBCB6C528CFE}"/>
              </a:ext>
            </a:extLst>
          </p:cNvPr>
          <p:cNvGrpSpPr/>
          <p:nvPr userDrawn="1"/>
        </p:nvGrpSpPr>
        <p:grpSpPr>
          <a:xfrm>
            <a:off x="565402" y="574822"/>
            <a:ext cx="1157030" cy="550079"/>
            <a:chOff x="10400002" y="574822"/>
            <a:chExt cx="1157030" cy="550079"/>
          </a:xfrm>
        </p:grpSpPr>
        <p:sp>
          <p:nvSpPr>
            <p:cNvPr id="19" name="缺角矩形 18">
              <a:extLst>
                <a:ext uri="{FF2B5EF4-FFF2-40B4-BE49-F238E27FC236}">
                  <a16:creationId xmlns:a16="http://schemas.microsoft.com/office/drawing/2014/main" id="{982DD2D5-3683-491F-10ED-C9ACE26AACE9}"/>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缺角矩形 19">
              <a:extLst>
                <a:ext uri="{FF2B5EF4-FFF2-40B4-BE49-F238E27FC236}">
                  <a16:creationId xmlns:a16="http://schemas.microsoft.com/office/drawing/2014/main" id="{C01D8EFC-1E55-176A-AB94-871B5B91D442}"/>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B2FA23D3-D160-8644-3604-A6183DE91311}"/>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缺角矩形 21">
              <a:extLst>
                <a:ext uri="{FF2B5EF4-FFF2-40B4-BE49-F238E27FC236}">
                  <a16:creationId xmlns:a16="http://schemas.microsoft.com/office/drawing/2014/main" id="{AD3E70D7-5F0C-3CD4-182E-EFA5A54DF060}"/>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a:extLst>
              <a:ext uri="{FF2B5EF4-FFF2-40B4-BE49-F238E27FC236}">
                <a16:creationId xmlns:a16="http://schemas.microsoft.com/office/drawing/2014/main" id="{1835A3A5-D1E8-72EA-7620-6287413D76C4}"/>
              </a:ext>
            </a:extLst>
          </p:cNvPr>
          <p:cNvGrpSpPr/>
          <p:nvPr userDrawn="1"/>
        </p:nvGrpSpPr>
        <p:grpSpPr>
          <a:xfrm>
            <a:off x="4051923" y="3429000"/>
            <a:ext cx="279208" cy="279208"/>
            <a:chOff x="2814716" y="1662175"/>
            <a:chExt cx="279208" cy="279208"/>
          </a:xfrm>
        </p:grpSpPr>
        <p:sp>
          <p:nvSpPr>
            <p:cNvPr id="24" name="椭圆 23">
              <a:extLst>
                <a:ext uri="{FF2B5EF4-FFF2-40B4-BE49-F238E27FC236}">
                  <a16:creationId xmlns:a16="http://schemas.microsoft.com/office/drawing/2014/main" id="{0F358587-3225-15E9-9484-F1B5D93A2991}"/>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54D985E2-706B-E876-0538-FE4FF00FC7DB}"/>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30F75ADD-0AE5-5795-03DE-104732D09FF1}"/>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弧形 26">
              <a:extLst>
                <a:ext uri="{FF2B5EF4-FFF2-40B4-BE49-F238E27FC236}">
                  <a16:creationId xmlns:a16="http://schemas.microsoft.com/office/drawing/2014/main" id="{21278C61-52B0-F68D-B385-9A689F069DD0}"/>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8" name="椭圆 27">
            <a:extLst>
              <a:ext uri="{FF2B5EF4-FFF2-40B4-BE49-F238E27FC236}">
                <a16:creationId xmlns:a16="http://schemas.microsoft.com/office/drawing/2014/main" id="{AEC34585-88CC-5883-588C-E7EB72269BBA}"/>
              </a:ext>
            </a:extLst>
          </p:cNvPr>
          <p:cNvSpPr/>
          <p:nvPr userDrawn="1"/>
        </p:nvSpPr>
        <p:spPr>
          <a:xfrm>
            <a:off x="1655072" y="1943891"/>
            <a:ext cx="564972" cy="564972"/>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0EFC2DDE-9567-EB8A-A0D2-799D9B6D6DA5}"/>
              </a:ext>
            </a:extLst>
          </p:cNvPr>
          <p:cNvSpPr/>
          <p:nvPr userDrawn="1"/>
        </p:nvSpPr>
        <p:spPr>
          <a:xfrm>
            <a:off x="5548903" y="5010761"/>
            <a:ext cx="228600" cy="228600"/>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FBA3F227-A158-9D65-2AE4-03DD359A602A}"/>
              </a:ext>
            </a:extLst>
          </p:cNvPr>
          <p:cNvSpPr txBox="1"/>
          <p:nvPr userDrawn="1"/>
        </p:nvSpPr>
        <p:spPr>
          <a:xfrm>
            <a:off x="1715950" y="1871323"/>
            <a:ext cx="1338828" cy="1323439"/>
          </a:xfrm>
          <a:prstGeom prst="rect">
            <a:avLst/>
          </a:prstGeom>
          <a:noFill/>
        </p:spPr>
        <p:txBody>
          <a:bodyPr wrap="none" rtlCol="0">
            <a:spAutoFit/>
          </a:bodyPr>
          <a:lstStyle/>
          <a:p>
            <a:r>
              <a:rPr lang="en-US" altLang="zh-CN" sz="8000" dirty="0">
                <a:ln w="6350">
                  <a:solidFill>
                    <a:srgbClr val="546078"/>
                  </a:solidFill>
                </a:ln>
                <a:noFill/>
                <a:latin typeface="优设标题黑" panose="00000500000000000000" pitchFamily="2" charset="-122"/>
                <a:ea typeface="优设标题黑" panose="00000500000000000000" pitchFamily="2" charset="-122"/>
              </a:rPr>
              <a:t>01</a:t>
            </a:r>
            <a:endParaRPr lang="zh-CN" altLang="en-US" sz="8000" dirty="0">
              <a:ln w="6350">
                <a:solidFill>
                  <a:srgbClr val="546078"/>
                </a:solidFill>
              </a:ln>
              <a:noFill/>
              <a:latin typeface="优设标题黑" panose="00000500000000000000" pitchFamily="2" charset="-122"/>
              <a:ea typeface="优设标题黑" panose="00000500000000000000" pitchFamily="2" charset="-122"/>
            </a:endParaRPr>
          </a:p>
        </p:txBody>
      </p:sp>
      <p:sp>
        <p:nvSpPr>
          <p:cNvPr id="31" name="文本框 30">
            <a:extLst>
              <a:ext uri="{FF2B5EF4-FFF2-40B4-BE49-F238E27FC236}">
                <a16:creationId xmlns:a16="http://schemas.microsoft.com/office/drawing/2014/main" id="{C88394C1-3C89-3184-3D33-C9BF57F9D527}"/>
              </a:ext>
            </a:extLst>
          </p:cNvPr>
          <p:cNvSpPr txBox="1"/>
          <p:nvPr userDrawn="1"/>
        </p:nvSpPr>
        <p:spPr>
          <a:xfrm>
            <a:off x="1685511" y="1896396"/>
            <a:ext cx="1338828" cy="1323439"/>
          </a:xfrm>
          <a:prstGeom prst="rect">
            <a:avLst/>
          </a:prstGeom>
          <a:noFill/>
        </p:spPr>
        <p:txBody>
          <a:bodyPr wrap="none" rtlCol="0">
            <a:spAutoFit/>
          </a:bodyPr>
          <a:lstStyle/>
          <a:p>
            <a:r>
              <a:rPr lang="en-US" altLang="zh-CN" sz="8000" dirty="0">
                <a:solidFill>
                  <a:srgbClr val="485368"/>
                </a:solidFill>
                <a:latin typeface="优设标题黑" panose="00000500000000000000" pitchFamily="2" charset="-122"/>
                <a:ea typeface="优设标题黑" panose="00000500000000000000" pitchFamily="2" charset="-122"/>
              </a:rPr>
              <a:t>01</a:t>
            </a:r>
            <a:endParaRPr lang="zh-CN" altLang="en-US" sz="8000" dirty="0">
              <a:solidFill>
                <a:srgbClr val="485368"/>
              </a:solidFill>
              <a:latin typeface="优设标题黑" panose="00000500000000000000" pitchFamily="2" charset="-122"/>
              <a:ea typeface="优设标题黑" panose="00000500000000000000" pitchFamily="2" charset="-122"/>
            </a:endParaRPr>
          </a:p>
        </p:txBody>
      </p:sp>
      <p:grpSp>
        <p:nvGrpSpPr>
          <p:cNvPr id="32" name="图形 38">
            <a:extLst>
              <a:ext uri="{FF2B5EF4-FFF2-40B4-BE49-F238E27FC236}">
                <a16:creationId xmlns:a16="http://schemas.microsoft.com/office/drawing/2014/main" id="{51C54347-F706-2466-EA88-F0D4D6C306A3}"/>
              </a:ext>
            </a:extLst>
          </p:cNvPr>
          <p:cNvGrpSpPr/>
          <p:nvPr userDrawn="1"/>
        </p:nvGrpSpPr>
        <p:grpSpPr>
          <a:xfrm>
            <a:off x="536538" y="6180293"/>
            <a:ext cx="1133228" cy="545499"/>
            <a:chOff x="536538" y="6180293"/>
            <a:chExt cx="1133228" cy="545499"/>
          </a:xfrm>
          <a:noFill/>
        </p:grpSpPr>
        <p:sp>
          <p:nvSpPr>
            <p:cNvPr id="33" name="任意多边形: 形状 32">
              <a:extLst>
                <a:ext uri="{FF2B5EF4-FFF2-40B4-BE49-F238E27FC236}">
                  <a16:creationId xmlns:a16="http://schemas.microsoft.com/office/drawing/2014/main" id="{C1EAA703-6B8E-B8C9-602E-651DA57B2026}"/>
                </a:ext>
              </a:extLst>
            </p:cNvPr>
            <p:cNvSpPr/>
            <p:nvPr/>
          </p:nvSpPr>
          <p:spPr>
            <a:xfrm rot="-599999">
              <a:off x="559737" y="6271904"/>
              <a:ext cx="1086831" cy="362277"/>
            </a:xfrm>
            <a:custGeom>
              <a:avLst/>
              <a:gdLst>
                <a:gd name="connsiteX0" fmla="*/ 1086831 w 1086831"/>
                <a:gd name="connsiteY0" fmla="*/ 181139 h 362277"/>
                <a:gd name="connsiteX1" fmla="*/ 543416 w 1086831"/>
                <a:gd name="connsiteY1" fmla="*/ 362277 h 362277"/>
                <a:gd name="connsiteX2" fmla="*/ 0 w 1086831"/>
                <a:gd name="connsiteY2" fmla="*/ 181139 h 362277"/>
                <a:gd name="connsiteX3" fmla="*/ 543416 w 1086831"/>
                <a:gd name="connsiteY3" fmla="*/ 0 h 362277"/>
                <a:gd name="connsiteX4" fmla="*/ 1086831 w 1086831"/>
                <a:gd name="connsiteY4" fmla="*/ 181139 h 36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831" h="362277">
                  <a:moveTo>
                    <a:pt x="1086831" y="181139"/>
                  </a:moveTo>
                  <a:cubicBezTo>
                    <a:pt x="1086831" y="281179"/>
                    <a:pt x="843536" y="362277"/>
                    <a:pt x="543416" y="362277"/>
                  </a:cubicBezTo>
                  <a:cubicBezTo>
                    <a:pt x="243295" y="362277"/>
                    <a:pt x="0" y="281179"/>
                    <a:pt x="0" y="181139"/>
                  </a:cubicBezTo>
                  <a:cubicBezTo>
                    <a:pt x="0" y="81098"/>
                    <a:pt x="243295" y="0"/>
                    <a:pt x="543416" y="0"/>
                  </a:cubicBezTo>
                  <a:cubicBezTo>
                    <a:pt x="843536" y="0"/>
                    <a:pt x="1086831" y="81098"/>
                    <a:pt x="1086831" y="181139"/>
                  </a:cubicBezTo>
                  <a:close/>
                </a:path>
              </a:pathLst>
            </a:custGeom>
            <a:noFill/>
            <a:ln w="15875" cap="flat">
              <a:solidFill>
                <a:srgbClr val="485368"/>
              </a:solidFill>
              <a:prstDash val="solid"/>
              <a:miter/>
            </a:ln>
          </p:spPr>
          <p:txBody>
            <a:bodyPr rtlCol="0" anchor="ctr"/>
            <a:lstStyle/>
            <a:p>
              <a:endParaRPr lang="zh-CN" altLang="en-US"/>
            </a:p>
          </p:txBody>
        </p:sp>
        <p:sp>
          <p:nvSpPr>
            <p:cNvPr id="34" name="任意多边形: 形状 33">
              <a:extLst>
                <a:ext uri="{FF2B5EF4-FFF2-40B4-BE49-F238E27FC236}">
                  <a16:creationId xmlns:a16="http://schemas.microsoft.com/office/drawing/2014/main" id="{6E75B661-2531-DF5D-9CB7-764AF4CB19E7}"/>
                </a:ext>
              </a:extLst>
            </p:cNvPr>
            <p:cNvSpPr/>
            <p:nvPr/>
          </p:nvSpPr>
          <p:spPr>
            <a:xfrm>
              <a:off x="559735" y="6271905"/>
              <a:ext cx="1086831" cy="362277"/>
            </a:xfrm>
            <a:custGeom>
              <a:avLst/>
              <a:gdLst>
                <a:gd name="connsiteX0" fmla="*/ 1086831 w 1086831"/>
                <a:gd name="connsiteY0" fmla="*/ 181139 h 362277"/>
                <a:gd name="connsiteX1" fmla="*/ 543416 w 1086831"/>
                <a:gd name="connsiteY1" fmla="*/ 362277 h 362277"/>
                <a:gd name="connsiteX2" fmla="*/ 0 w 1086831"/>
                <a:gd name="connsiteY2" fmla="*/ 181139 h 362277"/>
                <a:gd name="connsiteX3" fmla="*/ 543416 w 1086831"/>
                <a:gd name="connsiteY3" fmla="*/ 0 h 362277"/>
                <a:gd name="connsiteX4" fmla="*/ 1086831 w 1086831"/>
                <a:gd name="connsiteY4" fmla="*/ 181139 h 3622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6831" h="362277">
                  <a:moveTo>
                    <a:pt x="1086831" y="181139"/>
                  </a:moveTo>
                  <a:cubicBezTo>
                    <a:pt x="1086831" y="281179"/>
                    <a:pt x="843536" y="362277"/>
                    <a:pt x="543416" y="362277"/>
                  </a:cubicBezTo>
                  <a:cubicBezTo>
                    <a:pt x="243295" y="362277"/>
                    <a:pt x="0" y="281179"/>
                    <a:pt x="0" y="181139"/>
                  </a:cubicBezTo>
                  <a:cubicBezTo>
                    <a:pt x="0" y="81098"/>
                    <a:pt x="243295" y="0"/>
                    <a:pt x="543416" y="0"/>
                  </a:cubicBezTo>
                  <a:cubicBezTo>
                    <a:pt x="843536" y="0"/>
                    <a:pt x="1086831" y="81098"/>
                    <a:pt x="1086831" y="181139"/>
                  </a:cubicBezTo>
                  <a:close/>
                </a:path>
              </a:pathLst>
            </a:custGeom>
            <a:noFill/>
            <a:ln w="15875" cap="flat">
              <a:solidFill>
                <a:srgbClr val="485368"/>
              </a:solidFill>
              <a:prstDash val="solid"/>
              <a:miter/>
            </a:ln>
          </p:spPr>
          <p:txBody>
            <a:bodyPr rtlCol="0" anchor="ctr"/>
            <a:lstStyle/>
            <a:p>
              <a:endParaRPr lang="zh-CN" altLang="en-US"/>
            </a:p>
          </p:txBody>
        </p:sp>
        <p:sp>
          <p:nvSpPr>
            <p:cNvPr id="35" name="任意多边形: 形状 34">
              <a:extLst>
                <a:ext uri="{FF2B5EF4-FFF2-40B4-BE49-F238E27FC236}">
                  <a16:creationId xmlns:a16="http://schemas.microsoft.com/office/drawing/2014/main" id="{01F455D3-30AE-72F8-632A-2AC2AF169CAD}"/>
                </a:ext>
              </a:extLst>
            </p:cNvPr>
            <p:cNvSpPr/>
            <p:nvPr/>
          </p:nvSpPr>
          <p:spPr>
            <a:xfrm rot="-4800001">
              <a:off x="922014" y="5909627"/>
              <a:ext cx="362277" cy="1086831"/>
            </a:xfrm>
            <a:custGeom>
              <a:avLst/>
              <a:gdLst>
                <a:gd name="connsiteX0" fmla="*/ 362277 w 362277"/>
                <a:gd name="connsiteY0" fmla="*/ 543416 h 1086831"/>
                <a:gd name="connsiteX1" fmla="*/ 181139 w 362277"/>
                <a:gd name="connsiteY1" fmla="*/ 1086831 h 1086831"/>
                <a:gd name="connsiteX2" fmla="*/ 0 w 362277"/>
                <a:gd name="connsiteY2" fmla="*/ 543416 h 1086831"/>
                <a:gd name="connsiteX3" fmla="*/ 181139 w 362277"/>
                <a:gd name="connsiteY3" fmla="*/ 0 h 1086831"/>
                <a:gd name="connsiteX4" fmla="*/ 362277 w 362277"/>
                <a:gd name="connsiteY4" fmla="*/ 543416 h 10868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2277" h="1086831">
                  <a:moveTo>
                    <a:pt x="362277" y="543416"/>
                  </a:moveTo>
                  <a:cubicBezTo>
                    <a:pt x="362277" y="843536"/>
                    <a:pt x="281179" y="1086831"/>
                    <a:pt x="181139" y="1086831"/>
                  </a:cubicBezTo>
                  <a:cubicBezTo>
                    <a:pt x="81098" y="1086831"/>
                    <a:pt x="0" y="843536"/>
                    <a:pt x="0" y="543416"/>
                  </a:cubicBezTo>
                  <a:cubicBezTo>
                    <a:pt x="0" y="243295"/>
                    <a:pt x="81098" y="0"/>
                    <a:pt x="181139" y="0"/>
                  </a:cubicBezTo>
                  <a:cubicBezTo>
                    <a:pt x="281179" y="0"/>
                    <a:pt x="362277" y="243295"/>
                    <a:pt x="362277" y="543416"/>
                  </a:cubicBezTo>
                  <a:close/>
                </a:path>
              </a:pathLst>
            </a:custGeom>
            <a:noFill/>
            <a:ln w="15875" cap="flat">
              <a:solidFill>
                <a:srgbClr val="485368"/>
              </a:solidFill>
              <a:prstDash val="solid"/>
              <a:miter/>
            </a:ln>
          </p:spPr>
          <p:txBody>
            <a:bodyPr rtlCol="0" anchor="ctr"/>
            <a:lstStyle/>
            <a:p>
              <a:endParaRPr lang="zh-CN" altLang="en-US"/>
            </a:p>
          </p:txBody>
        </p:sp>
      </p:grpSp>
      <p:grpSp>
        <p:nvGrpSpPr>
          <p:cNvPr id="36" name="组合 35">
            <a:extLst>
              <a:ext uri="{FF2B5EF4-FFF2-40B4-BE49-F238E27FC236}">
                <a16:creationId xmlns:a16="http://schemas.microsoft.com/office/drawing/2014/main" id="{5B885A74-B3B1-D699-D834-FDCCB3972D3B}"/>
              </a:ext>
            </a:extLst>
          </p:cNvPr>
          <p:cNvGrpSpPr/>
          <p:nvPr userDrawn="1"/>
        </p:nvGrpSpPr>
        <p:grpSpPr>
          <a:xfrm>
            <a:off x="907794" y="6314488"/>
            <a:ext cx="281855" cy="279779"/>
            <a:chOff x="3864116" y="633743"/>
            <a:chExt cx="1739322" cy="1739322"/>
          </a:xfrm>
        </p:grpSpPr>
        <p:sp>
          <p:nvSpPr>
            <p:cNvPr id="37" name="椭圆 36">
              <a:extLst>
                <a:ext uri="{FF2B5EF4-FFF2-40B4-BE49-F238E27FC236}">
                  <a16:creationId xmlns:a16="http://schemas.microsoft.com/office/drawing/2014/main" id="{C65F7635-4B32-C999-4A7D-0138CF14804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椭圆 37">
              <a:extLst>
                <a:ext uri="{FF2B5EF4-FFF2-40B4-BE49-F238E27FC236}">
                  <a16:creationId xmlns:a16="http://schemas.microsoft.com/office/drawing/2014/main" id="{754FB955-0378-D393-2F30-735285B6B991}"/>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84FF0D0C-A1DB-1285-C28F-FEB5AB269116}"/>
              </a:ext>
            </a:extLst>
          </p:cNvPr>
          <p:cNvGrpSpPr/>
          <p:nvPr userDrawn="1"/>
        </p:nvGrpSpPr>
        <p:grpSpPr>
          <a:xfrm>
            <a:off x="1274821" y="6379277"/>
            <a:ext cx="159006" cy="157835"/>
            <a:chOff x="3864116" y="633743"/>
            <a:chExt cx="1739322" cy="1739322"/>
          </a:xfrm>
        </p:grpSpPr>
        <p:sp>
          <p:nvSpPr>
            <p:cNvPr id="40" name="椭圆 39">
              <a:extLst>
                <a:ext uri="{FF2B5EF4-FFF2-40B4-BE49-F238E27FC236}">
                  <a16:creationId xmlns:a16="http://schemas.microsoft.com/office/drawing/2014/main" id="{224EA957-FF97-B1F3-DB20-2DE830666CE0}"/>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a:extLst>
                <a:ext uri="{FF2B5EF4-FFF2-40B4-BE49-F238E27FC236}">
                  <a16:creationId xmlns:a16="http://schemas.microsoft.com/office/drawing/2014/main" id="{AE0E2C2E-8DDA-E88A-3209-D025974BA6BB}"/>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文本框 41">
            <a:extLst>
              <a:ext uri="{FF2B5EF4-FFF2-40B4-BE49-F238E27FC236}">
                <a16:creationId xmlns:a16="http://schemas.microsoft.com/office/drawing/2014/main" id="{3A7ECB57-699D-F39C-1E74-0679EA8C0296}"/>
              </a:ext>
            </a:extLst>
          </p:cNvPr>
          <p:cNvSpPr txBox="1"/>
          <p:nvPr userDrawn="1"/>
        </p:nvSpPr>
        <p:spPr>
          <a:xfrm>
            <a:off x="1724532" y="6237925"/>
            <a:ext cx="780983" cy="369332"/>
          </a:xfrm>
          <a:prstGeom prst="rect">
            <a:avLst/>
          </a:prstGeom>
          <a:noFill/>
        </p:spPr>
        <p:txBody>
          <a:bodyPr wrap="none" rtlCol="0">
            <a:spAutoFit/>
          </a:bodyPr>
          <a:lstStyle/>
          <a:p>
            <a:r>
              <a:rPr lang="en-US" altLang="zh-CN" dirty="0">
                <a:solidFill>
                  <a:srgbClr val="546078"/>
                </a:solidFill>
                <a:latin typeface="优设标题黑" panose="00000500000000000000" pitchFamily="2" charset="-122"/>
                <a:ea typeface="优设标题黑" panose="00000500000000000000" pitchFamily="2" charset="-122"/>
              </a:rPr>
              <a:t>2021</a:t>
            </a:r>
            <a:endParaRPr lang="zh-CN" altLang="en-US" dirty="0">
              <a:solidFill>
                <a:srgbClr val="546078"/>
              </a:solidFill>
              <a:latin typeface="优设标题黑" panose="00000500000000000000" pitchFamily="2" charset="-122"/>
              <a:ea typeface="优设标题黑" panose="00000500000000000000" pitchFamily="2" charset="-122"/>
            </a:endParaRPr>
          </a:p>
        </p:txBody>
      </p:sp>
      <p:sp>
        <p:nvSpPr>
          <p:cNvPr id="43" name="文本框 42">
            <a:extLst>
              <a:ext uri="{FF2B5EF4-FFF2-40B4-BE49-F238E27FC236}">
                <a16:creationId xmlns:a16="http://schemas.microsoft.com/office/drawing/2014/main" id="{6AC6F8D3-75D1-DBDE-FDF0-F58D6DD4A780}"/>
              </a:ext>
            </a:extLst>
          </p:cNvPr>
          <p:cNvSpPr txBox="1"/>
          <p:nvPr userDrawn="1"/>
        </p:nvSpPr>
        <p:spPr>
          <a:xfrm>
            <a:off x="1722951" y="6431990"/>
            <a:ext cx="1603224" cy="246221"/>
          </a:xfrm>
          <a:prstGeom prst="rect">
            <a:avLst/>
          </a:prstGeom>
          <a:noFill/>
        </p:spPr>
        <p:txBody>
          <a:bodyPr wrap="square">
            <a:spAutoFit/>
          </a:bodyPr>
          <a:lstStyle/>
          <a:p>
            <a:r>
              <a:rPr lang="en-US" altLang="zh-CN" sz="1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Lorem ipsum dolor sit</a:t>
            </a:r>
            <a:endParaRPr lang="zh-CN" altLang="en-US" sz="1000" dirty="0"/>
          </a:p>
        </p:txBody>
      </p:sp>
      <p:sp>
        <p:nvSpPr>
          <p:cNvPr id="44" name="文本框 43">
            <a:extLst>
              <a:ext uri="{FF2B5EF4-FFF2-40B4-BE49-F238E27FC236}">
                <a16:creationId xmlns:a16="http://schemas.microsoft.com/office/drawing/2014/main" id="{ED62F5FF-07EC-6965-5D12-CB1EAEC9110A}"/>
              </a:ext>
            </a:extLst>
          </p:cNvPr>
          <p:cNvSpPr txBox="1"/>
          <p:nvPr userDrawn="1"/>
        </p:nvSpPr>
        <p:spPr>
          <a:xfrm>
            <a:off x="9742318" y="6248125"/>
            <a:ext cx="1959191"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ONE</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sp>
        <p:nvSpPr>
          <p:cNvPr id="45" name="文本框 44">
            <a:extLst>
              <a:ext uri="{FF2B5EF4-FFF2-40B4-BE49-F238E27FC236}">
                <a16:creationId xmlns:a16="http://schemas.microsoft.com/office/drawing/2014/main" id="{3AE72A8F-F20F-C80A-556E-D5B259A2E6CE}"/>
              </a:ext>
            </a:extLst>
          </p:cNvPr>
          <p:cNvSpPr txBox="1"/>
          <p:nvPr userDrawn="1"/>
        </p:nvSpPr>
        <p:spPr>
          <a:xfrm>
            <a:off x="2334444" y="481626"/>
            <a:ext cx="7582787" cy="769441"/>
          </a:xfrm>
          <a:prstGeom prst="rect">
            <a:avLst/>
          </a:prstGeom>
          <a:noFill/>
        </p:spPr>
        <p:txBody>
          <a:bodyPr wrap="square">
            <a:spAutoFit/>
          </a:bodyPr>
          <a:lstStyle/>
          <a:p>
            <a:pPr algn="ctr"/>
            <a:r>
              <a:rPr lang="zh-CN" altLang="en-US" sz="4400" dirty="0">
                <a:solidFill>
                  <a:srgbClr val="485368"/>
                </a:solidFill>
                <a:latin typeface="优设标题黑" panose="00000500000000000000" pitchFamily="2" charset="-122"/>
                <a:ea typeface="优设标题黑" panose="00000500000000000000" pitchFamily="2" charset="-122"/>
              </a:rPr>
              <a:t>YEAR END SUMMARY</a:t>
            </a:r>
          </a:p>
        </p:txBody>
      </p:sp>
      <p:pic>
        <p:nvPicPr>
          <p:cNvPr id="46" name="图片 45" descr="卧室的床上&#10;&#10;描述已自动生成">
            <a:extLst>
              <a:ext uri="{FF2B5EF4-FFF2-40B4-BE49-F238E27FC236}">
                <a16:creationId xmlns:a16="http://schemas.microsoft.com/office/drawing/2014/main" id="{B97BC0CD-A8D6-8E7C-CBF1-2F5158325BC0}"/>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contrast="20000"/>
                    </a14:imgEffect>
                  </a14:imgLayer>
                </a14:imgProps>
              </a:ext>
              <a:ext uri="{28A0092B-C50C-407E-A947-70E740481C1C}">
                <a14:useLocalDpi xmlns:a14="http://schemas.microsoft.com/office/drawing/2010/main" val="0"/>
              </a:ext>
            </a:extLst>
          </a:blip>
          <a:srcRect l="16159" t="35712" r="813" b="12021"/>
          <a:stretch>
            <a:fillRect/>
          </a:stretch>
        </p:blipFill>
        <p:spPr>
          <a:xfrm>
            <a:off x="6289889" y="1821416"/>
            <a:ext cx="4279094" cy="3591672"/>
          </a:xfrm>
          <a:custGeom>
            <a:avLst/>
            <a:gdLst>
              <a:gd name="connsiteX0" fmla="*/ 2625291 w 4279094"/>
              <a:gd name="connsiteY0" fmla="*/ 511 h 3591672"/>
              <a:gd name="connsiteX1" fmla="*/ 4138238 w 4279094"/>
              <a:gd name="connsiteY1" fmla="*/ 755437 h 3591672"/>
              <a:gd name="connsiteX2" fmla="*/ 2901403 w 4279094"/>
              <a:gd name="connsiteY2" fmla="*/ 3259422 h 3591672"/>
              <a:gd name="connsiteX3" fmla="*/ 140857 w 4279094"/>
              <a:gd name="connsiteY3" fmla="*/ 2836237 h 3591672"/>
              <a:gd name="connsiteX4" fmla="*/ 1377691 w 4279094"/>
              <a:gd name="connsiteY4" fmla="*/ 332251 h 3591672"/>
              <a:gd name="connsiteX5" fmla="*/ 2625291 w 4279094"/>
              <a:gd name="connsiteY5" fmla="*/ 511 h 359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9094" h="3591672">
                <a:moveTo>
                  <a:pt x="2625291" y="511"/>
                </a:moveTo>
                <a:cubicBezTo>
                  <a:pt x="3293858" y="-13220"/>
                  <a:pt x="3875262" y="250240"/>
                  <a:pt x="4138238" y="755437"/>
                </a:cubicBezTo>
                <a:cubicBezTo>
                  <a:pt x="4558999" y="1563753"/>
                  <a:pt x="4005250" y="2684825"/>
                  <a:pt x="2901403" y="3259422"/>
                </a:cubicBezTo>
                <a:cubicBezTo>
                  <a:pt x="1797557" y="3834019"/>
                  <a:pt x="561618" y="3644553"/>
                  <a:pt x="140857" y="2836237"/>
                </a:cubicBezTo>
                <a:cubicBezTo>
                  <a:pt x="-279904" y="2027921"/>
                  <a:pt x="273845" y="906848"/>
                  <a:pt x="1377691" y="332251"/>
                </a:cubicBezTo>
                <a:cubicBezTo>
                  <a:pt x="1791634" y="116777"/>
                  <a:pt x="2224152" y="8750"/>
                  <a:pt x="2625291" y="511"/>
                </a:cubicBezTo>
                <a:close/>
              </a:path>
            </a:pathLst>
          </a:custGeom>
          <a:ln w="9525">
            <a:solidFill>
              <a:srgbClr val="485368"/>
            </a:solidFill>
          </a:ln>
        </p:spPr>
      </p:pic>
      <p:grpSp>
        <p:nvGrpSpPr>
          <p:cNvPr id="47" name="组合 46">
            <a:extLst>
              <a:ext uri="{FF2B5EF4-FFF2-40B4-BE49-F238E27FC236}">
                <a16:creationId xmlns:a16="http://schemas.microsoft.com/office/drawing/2014/main" id="{2DBABA9B-532D-6070-02DC-EFB87662AE3C}"/>
              </a:ext>
            </a:extLst>
          </p:cNvPr>
          <p:cNvGrpSpPr/>
          <p:nvPr userDrawn="1"/>
        </p:nvGrpSpPr>
        <p:grpSpPr>
          <a:xfrm>
            <a:off x="7107161" y="2243530"/>
            <a:ext cx="334905" cy="334905"/>
            <a:chOff x="3864116" y="633743"/>
            <a:chExt cx="1739322" cy="1739322"/>
          </a:xfrm>
        </p:grpSpPr>
        <p:sp>
          <p:nvSpPr>
            <p:cNvPr id="48" name="椭圆 47">
              <a:extLst>
                <a:ext uri="{FF2B5EF4-FFF2-40B4-BE49-F238E27FC236}">
                  <a16:creationId xmlns:a16="http://schemas.microsoft.com/office/drawing/2014/main" id="{E55BCAAA-38C1-8934-8C38-1315C5F6E408}"/>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9E77B31C-C25A-9E93-97F7-0E663B3DBD4F}"/>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49">
            <a:extLst>
              <a:ext uri="{FF2B5EF4-FFF2-40B4-BE49-F238E27FC236}">
                <a16:creationId xmlns:a16="http://schemas.microsoft.com/office/drawing/2014/main" id="{54D84A71-3066-574C-7C7B-0E7B02DB6BEA}"/>
              </a:ext>
            </a:extLst>
          </p:cNvPr>
          <p:cNvGrpSpPr/>
          <p:nvPr userDrawn="1"/>
        </p:nvGrpSpPr>
        <p:grpSpPr>
          <a:xfrm>
            <a:off x="10259181" y="3696816"/>
            <a:ext cx="334905" cy="334905"/>
            <a:chOff x="3864116" y="633743"/>
            <a:chExt cx="1739322" cy="1739322"/>
          </a:xfrm>
        </p:grpSpPr>
        <p:sp>
          <p:nvSpPr>
            <p:cNvPr id="51" name="椭圆 50">
              <a:extLst>
                <a:ext uri="{FF2B5EF4-FFF2-40B4-BE49-F238E27FC236}">
                  <a16:creationId xmlns:a16="http://schemas.microsoft.com/office/drawing/2014/main" id="{1BC5AFB9-2BD7-C54A-7C57-E8EA0256247D}"/>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CC23E52D-7AF6-6610-53D1-B2ED2CB992D7}"/>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3" name="组合 52">
            <a:extLst>
              <a:ext uri="{FF2B5EF4-FFF2-40B4-BE49-F238E27FC236}">
                <a16:creationId xmlns:a16="http://schemas.microsoft.com/office/drawing/2014/main" id="{BF560E0C-1872-8F23-EA86-F2AA15D2F12A}"/>
              </a:ext>
            </a:extLst>
          </p:cNvPr>
          <p:cNvGrpSpPr/>
          <p:nvPr userDrawn="1"/>
        </p:nvGrpSpPr>
        <p:grpSpPr>
          <a:xfrm>
            <a:off x="9213434" y="4808445"/>
            <a:ext cx="334905" cy="334905"/>
            <a:chOff x="3864116" y="633743"/>
            <a:chExt cx="1739322" cy="1739322"/>
          </a:xfrm>
        </p:grpSpPr>
        <p:sp>
          <p:nvSpPr>
            <p:cNvPr id="54" name="椭圆 53">
              <a:extLst>
                <a:ext uri="{FF2B5EF4-FFF2-40B4-BE49-F238E27FC236}">
                  <a16:creationId xmlns:a16="http://schemas.microsoft.com/office/drawing/2014/main" id="{816A5E73-7C8E-D71B-7173-B2D60961AB77}"/>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6A230FFE-1D9E-A06D-8896-51F47C4FAE54}"/>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7247138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97EDAB-FB6E-44A1-8C22-645816AEAEF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BBCF35-0B76-4D6A-B271-862D8898237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01144AE-EC05-4F0C-99F1-9B127C6ABB7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22AF8F2-6468-49EF-B8CB-23C8BF50E4C6}"/>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6" name="页脚占位符 5">
            <a:extLst>
              <a:ext uri="{FF2B5EF4-FFF2-40B4-BE49-F238E27FC236}">
                <a16:creationId xmlns:a16="http://schemas.microsoft.com/office/drawing/2014/main" id="{CACEAD57-553C-46BC-A70B-64AD35FCA6B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96E6C36-A6AF-4B23-AAB5-E9E2483E59EF}"/>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8" name="图片 7" descr="海上的风景&#10;&#10;描述已自动生成">
            <a:extLst>
              <a:ext uri="{FF2B5EF4-FFF2-40B4-BE49-F238E27FC236}">
                <a16:creationId xmlns:a16="http://schemas.microsoft.com/office/drawing/2014/main" id="{0C6A78BA-E27A-703C-3988-89BC1B486F2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9" name="直接连接符 8">
            <a:extLst>
              <a:ext uri="{FF2B5EF4-FFF2-40B4-BE49-F238E27FC236}">
                <a16:creationId xmlns:a16="http://schemas.microsoft.com/office/drawing/2014/main" id="{009D8431-908E-AD0E-30C8-0F8CCCCEDD5E}"/>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E47D77A-6D2E-E557-BFD2-14333A47A816}"/>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46EDF89-5E42-428A-9C15-80F1B266EFF3}"/>
              </a:ext>
            </a:extLst>
          </p:cNvPr>
          <p:cNvSpPr txBox="1"/>
          <p:nvPr userDrawn="1"/>
        </p:nvSpPr>
        <p:spPr>
          <a:xfrm>
            <a:off x="1380710" y="435512"/>
            <a:ext cx="4479111" cy="830997"/>
          </a:xfrm>
          <a:prstGeom prst="rect">
            <a:avLst/>
          </a:prstGeom>
          <a:noFill/>
        </p:spPr>
        <p:txBody>
          <a:bodyPr wrap="square" rtlCol="0">
            <a:spAutoFit/>
          </a:bodyPr>
          <a:lstStyle/>
          <a:p>
            <a:r>
              <a:rPr lang="zh-CN" altLang="en-US" sz="48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自我介绍</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/Introduction</a:t>
            </a:r>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 name="椭圆 11">
            <a:extLst>
              <a:ext uri="{FF2B5EF4-FFF2-40B4-BE49-F238E27FC236}">
                <a16:creationId xmlns:a16="http://schemas.microsoft.com/office/drawing/2014/main" id="{07A0DACB-7E7C-0D8D-DBA8-AC50E4C2DB34}"/>
              </a:ext>
            </a:extLst>
          </p:cNvPr>
          <p:cNvSpPr/>
          <p:nvPr userDrawn="1"/>
        </p:nvSpPr>
        <p:spPr>
          <a:xfrm>
            <a:off x="661525" y="629727"/>
            <a:ext cx="409109" cy="409109"/>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A42F18E2-82D2-8A2D-6D7A-CB5BF1705866}"/>
              </a:ext>
            </a:extLst>
          </p:cNvPr>
          <p:cNvSpPr/>
          <p:nvPr userDrawn="1"/>
        </p:nvSpPr>
        <p:spPr>
          <a:xfrm>
            <a:off x="947397" y="629727"/>
            <a:ext cx="409109" cy="409109"/>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缺角矩形 13">
            <a:extLst>
              <a:ext uri="{FF2B5EF4-FFF2-40B4-BE49-F238E27FC236}">
                <a16:creationId xmlns:a16="http://schemas.microsoft.com/office/drawing/2014/main" id="{917EBB6D-203C-F159-ED24-788864A1AECD}"/>
              </a:ext>
            </a:extLst>
          </p:cNvPr>
          <p:cNvSpPr/>
          <p:nvPr userDrawn="1"/>
        </p:nvSpPr>
        <p:spPr>
          <a:xfrm rot="5400000">
            <a:off x="9887265" y="802058"/>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18650385-C01C-10BF-4CAB-82177A3038C0}"/>
              </a:ext>
            </a:extLst>
          </p:cNvPr>
          <p:cNvGrpSpPr/>
          <p:nvPr userDrawn="1"/>
        </p:nvGrpSpPr>
        <p:grpSpPr>
          <a:xfrm>
            <a:off x="1609067" y="1940342"/>
            <a:ext cx="543524" cy="597358"/>
            <a:chOff x="1609067" y="2302292"/>
            <a:chExt cx="543524" cy="597358"/>
          </a:xfrm>
        </p:grpSpPr>
        <p:grpSp>
          <p:nvGrpSpPr>
            <p:cNvPr id="16" name="组合 15">
              <a:extLst>
                <a:ext uri="{FF2B5EF4-FFF2-40B4-BE49-F238E27FC236}">
                  <a16:creationId xmlns:a16="http://schemas.microsoft.com/office/drawing/2014/main" id="{CED82972-0754-E229-A651-A37793864674}"/>
                </a:ext>
              </a:extLst>
            </p:cNvPr>
            <p:cNvGrpSpPr/>
            <p:nvPr/>
          </p:nvGrpSpPr>
          <p:grpSpPr>
            <a:xfrm>
              <a:off x="1609067" y="2564745"/>
              <a:ext cx="334905" cy="334905"/>
              <a:chOff x="3864116" y="633743"/>
              <a:chExt cx="1739322" cy="1739322"/>
            </a:xfrm>
          </p:grpSpPr>
          <p:sp>
            <p:nvSpPr>
              <p:cNvPr id="20" name="椭圆 19">
                <a:extLst>
                  <a:ext uri="{FF2B5EF4-FFF2-40B4-BE49-F238E27FC236}">
                    <a16:creationId xmlns:a16="http://schemas.microsoft.com/office/drawing/2014/main" id="{BC8F2CC2-9683-F153-1AD3-AA2836065E8A}"/>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94678626-83FD-FEEC-E44D-AC6F5EA13186}"/>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151D16BC-B63A-F0E3-DEE8-CD2E909D1FFD}"/>
                </a:ext>
              </a:extLst>
            </p:cNvPr>
            <p:cNvGrpSpPr/>
            <p:nvPr/>
          </p:nvGrpSpPr>
          <p:grpSpPr>
            <a:xfrm>
              <a:off x="2021870" y="2302292"/>
              <a:ext cx="130721" cy="138512"/>
              <a:chOff x="3864116" y="633743"/>
              <a:chExt cx="1739322" cy="1739322"/>
            </a:xfrm>
          </p:grpSpPr>
          <p:sp>
            <p:nvSpPr>
              <p:cNvPr id="18" name="椭圆 17">
                <a:extLst>
                  <a:ext uri="{FF2B5EF4-FFF2-40B4-BE49-F238E27FC236}">
                    <a16:creationId xmlns:a16="http://schemas.microsoft.com/office/drawing/2014/main" id="{E8FD89DA-C6C6-3B3A-8B73-A29F660DA79A}"/>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a:extLst>
                  <a:ext uri="{FF2B5EF4-FFF2-40B4-BE49-F238E27FC236}">
                    <a16:creationId xmlns:a16="http://schemas.microsoft.com/office/drawing/2014/main" id="{182B043F-4A30-9913-7482-2BFB7F2D67EA}"/>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2" name="组合 21">
            <a:extLst>
              <a:ext uri="{FF2B5EF4-FFF2-40B4-BE49-F238E27FC236}">
                <a16:creationId xmlns:a16="http://schemas.microsoft.com/office/drawing/2014/main" id="{9BB3925D-58E4-6E2C-B6D0-8BDDC6A83B1A}"/>
              </a:ext>
            </a:extLst>
          </p:cNvPr>
          <p:cNvGrpSpPr/>
          <p:nvPr userDrawn="1"/>
        </p:nvGrpSpPr>
        <p:grpSpPr>
          <a:xfrm>
            <a:off x="3828931" y="1940342"/>
            <a:ext cx="543524" cy="597358"/>
            <a:chOff x="1609067" y="2302292"/>
            <a:chExt cx="543524" cy="597358"/>
          </a:xfrm>
        </p:grpSpPr>
        <p:grpSp>
          <p:nvGrpSpPr>
            <p:cNvPr id="23" name="组合 22">
              <a:extLst>
                <a:ext uri="{FF2B5EF4-FFF2-40B4-BE49-F238E27FC236}">
                  <a16:creationId xmlns:a16="http://schemas.microsoft.com/office/drawing/2014/main" id="{3B522ABA-78E3-D719-AB46-840A2A73E018}"/>
                </a:ext>
              </a:extLst>
            </p:cNvPr>
            <p:cNvGrpSpPr/>
            <p:nvPr/>
          </p:nvGrpSpPr>
          <p:grpSpPr>
            <a:xfrm>
              <a:off x="1609067" y="2564745"/>
              <a:ext cx="334905" cy="334905"/>
              <a:chOff x="3864116" y="633743"/>
              <a:chExt cx="1739322" cy="1739322"/>
            </a:xfrm>
          </p:grpSpPr>
          <p:sp>
            <p:nvSpPr>
              <p:cNvPr id="27" name="椭圆 26">
                <a:extLst>
                  <a:ext uri="{FF2B5EF4-FFF2-40B4-BE49-F238E27FC236}">
                    <a16:creationId xmlns:a16="http://schemas.microsoft.com/office/drawing/2014/main" id="{DEFB04E2-583B-CB73-2A3A-6D82ED43B5DA}"/>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5D82BB63-E0BE-28ED-852E-1F83596FD815}"/>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82F2A675-2ACE-071B-39C7-C5920ABB2680}"/>
                </a:ext>
              </a:extLst>
            </p:cNvPr>
            <p:cNvGrpSpPr/>
            <p:nvPr/>
          </p:nvGrpSpPr>
          <p:grpSpPr>
            <a:xfrm>
              <a:off x="2021870" y="2302292"/>
              <a:ext cx="130721" cy="138512"/>
              <a:chOff x="3864116" y="633743"/>
              <a:chExt cx="1739322" cy="1739322"/>
            </a:xfrm>
          </p:grpSpPr>
          <p:sp>
            <p:nvSpPr>
              <p:cNvPr id="25" name="椭圆 24">
                <a:extLst>
                  <a:ext uri="{FF2B5EF4-FFF2-40B4-BE49-F238E27FC236}">
                    <a16:creationId xmlns:a16="http://schemas.microsoft.com/office/drawing/2014/main" id="{841AC418-7C20-F372-EEE9-C8ABBECA832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5F5B2609-AB4F-6B99-B145-48A049E7B83C}"/>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29" name="组合 28">
            <a:extLst>
              <a:ext uri="{FF2B5EF4-FFF2-40B4-BE49-F238E27FC236}">
                <a16:creationId xmlns:a16="http://schemas.microsoft.com/office/drawing/2014/main" id="{458FA9C8-3279-EEBB-D636-F1B50453868F}"/>
              </a:ext>
            </a:extLst>
          </p:cNvPr>
          <p:cNvGrpSpPr/>
          <p:nvPr userDrawn="1"/>
        </p:nvGrpSpPr>
        <p:grpSpPr>
          <a:xfrm>
            <a:off x="6069505" y="1940342"/>
            <a:ext cx="543524" cy="597358"/>
            <a:chOff x="1609067" y="2302292"/>
            <a:chExt cx="543524" cy="597358"/>
          </a:xfrm>
        </p:grpSpPr>
        <p:grpSp>
          <p:nvGrpSpPr>
            <p:cNvPr id="30" name="组合 29">
              <a:extLst>
                <a:ext uri="{FF2B5EF4-FFF2-40B4-BE49-F238E27FC236}">
                  <a16:creationId xmlns:a16="http://schemas.microsoft.com/office/drawing/2014/main" id="{B8CBC7C7-358C-CDFB-648D-DAED8528DEA5}"/>
                </a:ext>
              </a:extLst>
            </p:cNvPr>
            <p:cNvGrpSpPr/>
            <p:nvPr/>
          </p:nvGrpSpPr>
          <p:grpSpPr>
            <a:xfrm>
              <a:off x="1609067" y="2564745"/>
              <a:ext cx="334905" cy="334905"/>
              <a:chOff x="3864116" y="633743"/>
              <a:chExt cx="1739322" cy="1739322"/>
            </a:xfrm>
          </p:grpSpPr>
          <p:sp>
            <p:nvSpPr>
              <p:cNvPr id="34" name="椭圆 33">
                <a:extLst>
                  <a:ext uri="{FF2B5EF4-FFF2-40B4-BE49-F238E27FC236}">
                    <a16:creationId xmlns:a16="http://schemas.microsoft.com/office/drawing/2014/main" id="{E87129A8-3E2C-5894-6B7E-A12235EC3B6E}"/>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99D65E0A-BA95-4316-2404-4303A568E6FB}"/>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a:extLst>
                <a:ext uri="{FF2B5EF4-FFF2-40B4-BE49-F238E27FC236}">
                  <a16:creationId xmlns:a16="http://schemas.microsoft.com/office/drawing/2014/main" id="{DE35E671-BE74-23A4-582F-D1D3C5D13C04}"/>
                </a:ext>
              </a:extLst>
            </p:cNvPr>
            <p:cNvGrpSpPr/>
            <p:nvPr/>
          </p:nvGrpSpPr>
          <p:grpSpPr>
            <a:xfrm>
              <a:off x="2021870" y="2302292"/>
              <a:ext cx="130721" cy="138512"/>
              <a:chOff x="3864116" y="633743"/>
              <a:chExt cx="1739322" cy="1739322"/>
            </a:xfrm>
          </p:grpSpPr>
          <p:sp>
            <p:nvSpPr>
              <p:cNvPr id="32" name="椭圆 31">
                <a:extLst>
                  <a:ext uri="{FF2B5EF4-FFF2-40B4-BE49-F238E27FC236}">
                    <a16:creationId xmlns:a16="http://schemas.microsoft.com/office/drawing/2014/main" id="{71BDB905-E091-8AF1-A76D-8BE80A02E2A4}"/>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a:extLst>
                  <a:ext uri="{FF2B5EF4-FFF2-40B4-BE49-F238E27FC236}">
                    <a16:creationId xmlns:a16="http://schemas.microsoft.com/office/drawing/2014/main" id="{80DD2D92-87A8-CE6F-A7A5-1E7D309CAF03}"/>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36" name="组合 35">
            <a:extLst>
              <a:ext uri="{FF2B5EF4-FFF2-40B4-BE49-F238E27FC236}">
                <a16:creationId xmlns:a16="http://schemas.microsoft.com/office/drawing/2014/main" id="{E6C31625-D3C5-1831-2C64-969119FD166E}"/>
              </a:ext>
            </a:extLst>
          </p:cNvPr>
          <p:cNvGrpSpPr/>
          <p:nvPr userDrawn="1"/>
        </p:nvGrpSpPr>
        <p:grpSpPr>
          <a:xfrm>
            <a:off x="8303573" y="1940342"/>
            <a:ext cx="543524" cy="597358"/>
            <a:chOff x="1609067" y="2302292"/>
            <a:chExt cx="543524" cy="597358"/>
          </a:xfrm>
        </p:grpSpPr>
        <p:grpSp>
          <p:nvGrpSpPr>
            <p:cNvPr id="37" name="组合 36">
              <a:extLst>
                <a:ext uri="{FF2B5EF4-FFF2-40B4-BE49-F238E27FC236}">
                  <a16:creationId xmlns:a16="http://schemas.microsoft.com/office/drawing/2014/main" id="{C39F7E09-9E78-B887-2D79-88632CA50B39}"/>
                </a:ext>
              </a:extLst>
            </p:cNvPr>
            <p:cNvGrpSpPr/>
            <p:nvPr/>
          </p:nvGrpSpPr>
          <p:grpSpPr>
            <a:xfrm>
              <a:off x="1609067" y="2564745"/>
              <a:ext cx="334905" cy="334905"/>
              <a:chOff x="3864116" y="633743"/>
              <a:chExt cx="1739322" cy="1739322"/>
            </a:xfrm>
          </p:grpSpPr>
          <p:sp>
            <p:nvSpPr>
              <p:cNvPr id="41" name="椭圆 40">
                <a:extLst>
                  <a:ext uri="{FF2B5EF4-FFF2-40B4-BE49-F238E27FC236}">
                    <a16:creationId xmlns:a16="http://schemas.microsoft.com/office/drawing/2014/main" id="{FCFB87D6-D41F-4419-CC9B-6491355D46B0}"/>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A637A6D1-2534-D330-9A9B-CDC0FA158D70}"/>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06D09026-B045-F005-57C9-89830FEC85D8}"/>
                </a:ext>
              </a:extLst>
            </p:cNvPr>
            <p:cNvGrpSpPr/>
            <p:nvPr/>
          </p:nvGrpSpPr>
          <p:grpSpPr>
            <a:xfrm>
              <a:off x="2021870" y="2302292"/>
              <a:ext cx="130721" cy="138512"/>
              <a:chOff x="3864116" y="633743"/>
              <a:chExt cx="1739322" cy="1739322"/>
            </a:xfrm>
          </p:grpSpPr>
          <p:sp>
            <p:nvSpPr>
              <p:cNvPr id="39" name="椭圆 38">
                <a:extLst>
                  <a:ext uri="{FF2B5EF4-FFF2-40B4-BE49-F238E27FC236}">
                    <a16:creationId xmlns:a16="http://schemas.microsoft.com/office/drawing/2014/main" id="{6DCC579C-D63B-78E8-CDDC-B5F99244F6EC}"/>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69E331B6-1326-48B2-7B09-EB6E0AA7454F}"/>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43" name="组合 42">
            <a:extLst>
              <a:ext uri="{FF2B5EF4-FFF2-40B4-BE49-F238E27FC236}">
                <a16:creationId xmlns:a16="http://schemas.microsoft.com/office/drawing/2014/main" id="{795980B8-DD07-1AF4-C7AD-E6940259C5EA}"/>
              </a:ext>
            </a:extLst>
          </p:cNvPr>
          <p:cNvGrpSpPr/>
          <p:nvPr userDrawn="1"/>
        </p:nvGrpSpPr>
        <p:grpSpPr>
          <a:xfrm>
            <a:off x="1542422" y="4270191"/>
            <a:ext cx="2229430" cy="2457014"/>
            <a:chOff x="1635801" y="4604263"/>
            <a:chExt cx="2229430" cy="2457014"/>
          </a:xfrm>
        </p:grpSpPr>
        <p:pic>
          <p:nvPicPr>
            <p:cNvPr id="44" name="图形 43">
              <a:extLst>
                <a:ext uri="{FF2B5EF4-FFF2-40B4-BE49-F238E27FC236}">
                  <a16:creationId xmlns:a16="http://schemas.microsoft.com/office/drawing/2014/main" id="{D49AD266-D2CF-F593-E7E9-34569B51B8A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7972" y="5836635"/>
              <a:ext cx="1224642" cy="1224642"/>
            </a:xfrm>
            <a:prstGeom prst="rect">
              <a:avLst/>
            </a:prstGeom>
          </p:spPr>
        </p:pic>
        <p:sp>
          <p:nvSpPr>
            <p:cNvPr id="45" name="文本框 44">
              <a:extLst>
                <a:ext uri="{FF2B5EF4-FFF2-40B4-BE49-F238E27FC236}">
                  <a16:creationId xmlns:a16="http://schemas.microsoft.com/office/drawing/2014/main" id="{1F994288-98C6-4D45-6ACA-F261F1CA452B}"/>
                </a:ext>
              </a:extLst>
            </p:cNvPr>
            <p:cNvSpPr txBox="1"/>
            <p:nvPr/>
          </p:nvSpPr>
          <p:spPr>
            <a:xfrm>
              <a:off x="1635801" y="4604263"/>
              <a:ext cx="2229430" cy="400110"/>
            </a:xfrm>
            <a:prstGeom prst="rect">
              <a:avLst/>
            </a:prstGeom>
            <a:noFill/>
          </p:spPr>
          <p:txBody>
            <a:bodyPr wrap="square" rtlCol="0">
              <a:spAutoFit/>
            </a:bodyPr>
            <a:lstStyle/>
            <a:p>
              <a:pPr algn="ctr"/>
              <a:r>
                <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勤练技能</a:t>
              </a:r>
            </a:p>
          </p:txBody>
        </p:sp>
        <p:sp>
          <p:nvSpPr>
            <p:cNvPr id="46" name="文本框 45">
              <a:extLst>
                <a:ext uri="{FF2B5EF4-FFF2-40B4-BE49-F238E27FC236}">
                  <a16:creationId xmlns:a16="http://schemas.microsoft.com/office/drawing/2014/main" id="{AD7F4765-7FEC-3FE4-D96D-810536E7F313}"/>
                </a:ext>
              </a:extLst>
            </p:cNvPr>
            <p:cNvSpPr txBox="1"/>
            <p:nvPr/>
          </p:nvSpPr>
          <p:spPr>
            <a:xfrm>
              <a:off x="1809024" y="4905122"/>
              <a:ext cx="1842886" cy="1411220"/>
            </a:xfrm>
            <a:prstGeom prst="rect">
              <a:avLst/>
            </a:prstGeom>
            <a:noFill/>
          </p:spPr>
          <p:txBody>
            <a:bodyPr wrap="square">
              <a:spAutoFit/>
            </a:bodyPr>
            <a:lstStyle/>
            <a:p>
              <a:pPr algn="ct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作为师范生，我对根本功尤为重视，平时坚持勤练书法，钢笔字、粉笔，根本功扎实，三笔字考核全部过关</a:t>
              </a:r>
              <a:r>
                <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通过努力。</a:t>
              </a:r>
            </a:p>
          </p:txBody>
        </p:sp>
      </p:grpSp>
      <p:grpSp>
        <p:nvGrpSpPr>
          <p:cNvPr id="47" name="组合 46">
            <a:extLst>
              <a:ext uri="{FF2B5EF4-FFF2-40B4-BE49-F238E27FC236}">
                <a16:creationId xmlns:a16="http://schemas.microsoft.com/office/drawing/2014/main" id="{26238102-CE8D-1984-B12D-A9CDD940C5E7}"/>
              </a:ext>
            </a:extLst>
          </p:cNvPr>
          <p:cNvGrpSpPr/>
          <p:nvPr userDrawn="1"/>
        </p:nvGrpSpPr>
        <p:grpSpPr>
          <a:xfrm>
            <a:off x="3869350" y="4242313"/>
            <a:ext cx="2229430" cy="2311844"/>
            <a:chOff x="1635801" y="4604263"/>
            <a:chExt cx="2229430" cy="2311844"/>
          </a:xfrm>
        </p:grpSpPr>
        <p:pic>
          <p:nvPicPr>
            <p:cNvPr id="48" name="图形 47">
              <a:extLst>
                <a:ext uri="{FF2B5EF4-FFF2-40B4-BE49-F238E27FC236}">
                  <a16:creationId xmlns:a16="http://schemas.microsoft.com/office/drawing/2014/main" id="{00657CE7-C9EF-A91D-694A-7B4212E0EAB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15557" y="5691465"/>
              <a:ext cx="1224642" cy="1224642"/>
            </a:xfrm>
            <a:prstGeom prst="rect">
              <a:avLst/>
            </a:prstGeom>
          </p:spPr>
        </p:pic>
        <p:sp>
          <p:nvSpPr>
            <p:cNvPr id="49" name="文本框 48">
              <a:extLst>
                <a:ext uri="{FF2B5EF4-FFF2-40B4-BE49-F238E27FC236}">
                  <a16:creationId xmlns:a16="http://schemas.microsoft.com/office/drawing/2014/main" id="{99F7802D-E85B-F188-9AF0-5AD59E78BBD3}"/>
                </a:ext>
              </a:extLst>
            </p:cNvPr>
            <p:cNvSpPr txBox="1"/>
            <p:nvPr/>
          </p:nvSpPr>
          <p:spPr>
            <a:xfrm>
              <a:off x="1635801" y="4604263"/>
              <a:ext cx="2229430" cy="400110"/>
            </a:xfrm>
            <a:prstGeom prst="rect">
              <a:avLst/>
            </a:prstGeom>
            <a:noFill/>
          </p:spPr>
          <p:txBody>
            <a:bodyPr wrap="square" rtlCol="0">
              <a:spAutoFit/>
            </a:bodyPr>
            <a:lstStyle/>
            <a:p>
              <a:pPr algn="ctr"/>
              <a:r>
                <a:rPr lang="zh-CN" altLang="en-US" sz="20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积极考证</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0" name="文本框 49">
              <a:extLst>
                <a:ext uri="{FF2B5EF4-FFF2-40B4-BE49-F238E27FC236}">
                  <a16:creationId xmlns:a16="http://schemas.microsoft.com/office/drawing/2014/main" id="{5EBBAF9F-18FA-3ACA-2E8B-5D4506A54FDD}"/>
                </a:ext>
              </a:extLst>
            </p:cNvPr>
            <p:cNvSpPr txBox="1"/>
            <p:nvPr/>
          </p:nvSpPr>
          <p:spPr>
            <a:xfrm>
              <a:off x="1829073" y="4925048"/>
              <a:ext cx="1842886" cy="1185517"/>
            </a:xfrm>
            <a:prstGeom prst="rect">
              <a:avLst/>
            </a:prstGeom>
            <a:noFill/>
          </p:spPr>
          <p:txBody>
            <a:bodyPr wrap="square">
              <a:spAutoFit/>
            </a:bodyPr>
            <a:lstStyle/>
            <a:p>
              <a:pPr algn="ct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我顺利通过了全国普通话等级，并以优异的成绩获得二级甲等证书</a:t>
              </a:r>
              <a:r>
                <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a:t>
              </a: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国家计算机一级考试成绩优异。</a:t>
              </a:r>
            </a:p>
          </p:txBody>
        </p:sp>
      </p:grpSp>
      <p:grpSp>
        <p:nvGrpSpPr>
          <p:cNvPr id="51" name="组合 50">
            <a:extLst>
              <a:ext uri="{FF2B5EF4-FFF2-40B4-BE49-F238E27FC236}">
                <a16:creationId xmlns:a16="http://schemas.microsoft.com/office/drawing/2014/main" id="{41128B9C-F16F-A6D3-E68E-4661CD14C8BC}"/>
              </a:ext>
            </a:extLst>
          </p:cNvPr>
          <p:cNvGrpSpPr/>
          <p:nvPr userDrawn="1"/>
        </p:nvGrpSpPr>
        <p:grpSpPr>
          <a:xfrm>
            <a:off x="6141720" y="4242313"/>
            <a:ext cx="2229430" cy="1905872"/>
            <a:chOff x="1635801" y="4604263"/>
            <a:chExt cx="2229430" cy="1905872"/>
          </a:xfrm>
        </p:grpSpPr>
        <p:pic>
          <p:nvPicPr>
            <p:cNvPr id="52" name="图形 51">
              <a:extLst>
                <a:ext uri="{FF2B5EF4-FFF2-40B4-BE49-F238E27FC236}">
                  <a16:creationId xmlns:a16="http://schemas.microsoft.com/office/drawing/2014/main" id="{78A9766F-76A4-A60D-AED1-5C90A3EE188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076736" y="5285493"/>
              <a:ext cx="1224642" cy="1224642"/>
            </a:xfrm>
            <a:prstGeom prst="rect">
              <a:avLst/>
            </a:prstGeom>
          </p:spPr>
        </p:pic>
        <p:sp>
          <p:nvSpPr>
            <p:cNvPr id="53" name="文本框 52">
              <a:extLst>
                <a:ext uri="{FF2B5EF4-FFF2-40B4-BE49-F238E27FC236}">
                  <a16:creationId xmlns:a16="http://schemas.microsoft.com/office/drawing/2014/main" id="{BFD26C5B-74A4-70B0-2DCD-5B9F49F85A25}"/>
                </a:ext>
              </a:extLst>
            </p:cNvPr>
            <p:cNvSpPr txBox="1"/>
            <p:nvPr/>
          </p:nvSpPr>
          <p:spPr>
            <a:xfrm>
              <a:off x="1635801" y="4604263"/>
              <a:ext cx="2229430" cy="400110"/>
            </a:xfrm>
            <a:prstGeom prst="rect">
              <a:avLst/>
            </a:prstGeom>
            <a:noFill/>
          </p:spPr>
          <p:txBody>
            <a:bodyPr wrap="square" rtlCol="0">
              <a:spAutoFit/>
            </a:bodyPr>
            <a:lstStyle/>
            <a:p>
              <a:pPr algn="ctr"/>
              <a:r>
                <a:rPr lang="zh-CN" altLang="en-US" sz="20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管理能力</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54" name="文本框 53">
              <a:extLst>
                <a:ext uri="{FF2B5EF4-FFF2-40B4-BE49-F238E27FC236}">
                  <a16:creationId xmlns:a16="http://schemas.microsoft.com/office/drawing/2014/main" id="{56452E1E-B149-6069-A254-C675451F42F2}"/>
                </a:ext>
              </a:extLst>
            </p:cNvPr>
            <p:cNvSpPr txBox="1"/>
            <p:nvPr/>
          </p:nvSpPr>
          <p:spPr>
            <a:xfrm>
              <a:off x="1829073" y="4925048"/>
              <a:ext cx="1842886" cy="746423"/>
            </a:xfrm>
            <a:prstGeom prst="rect">
              <a:avLst/>
            </a:prstGeom>
            <a:noFill/>
          </p:spPr>
          <p:txBody>
            <a:bodyPr wrap="square">
              <a:spAutoFit/>
            </a:bodyPr>
            <a:lstStyle/>
            <a:p>
              <a:pPr algn="ct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我有较强的管理才能，活动组织筹划才能和人际交往才能。</a:t>
              </a:r>
            </a:p>
          </p:txBody>
        </p:sp>
      </p:grpSp>
      <p:grpSp>
        <p:nvGrpSpPr>
          <p:cNvPr id="55" name="组合 54">
            <a:extLst>
              <a:ext uri="{FF2B5EF4-FFF2-40B4-BE49-F238E27FC236}">
                <a16:creationId xmlns:a16="http://schemas.microsoft.com/office/drawing/2014/main" id="{BD6E1421-F821-46C8-E94E-7D033C369782}"/>
              </a:ext>
            </a:extLst>
          </p:cNvPr>
          <p:cNvGrpSpPr/>
          <p:nvPr userDrawn="1"/>
        </p:nvGrpSpPr>
        <p:grpSpPr>
          <a:xfrm>
            <a:off x="8336447" y="4242313"/>
            <a:ext cx="2229430" cy="2315372"/>
            <a:chOff x="1635801" y="4604263"/>
            <a:chExt cx="2229430" cy="2315372"/>
          </a:xfrm>
        </p:grpSpPr>
        <p:pic>
          <p:nvPicPr>
            <p:cNvPr id="56" name="图形 55">
              <a:extLst>
                <a:ext uri="{FF2B5EF4-FFF2-40B4-BE49-F238E27FC236}">
                  <a16:creationId xmlns:a16="http://schemas.microsoft.com/office/drawing/2014/main" id="{E4CCA52A-0798-A663-C416-2360828AFED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162084" y="5694993"/>
              <a:ext cx="1224642" cy="1224642"/>
            </a:xfrm>
            <a:prstGeom prst="rect">
              <a:avLst/>
            </a:prstGeom>
          </p:spPr>
        </p:pic>
        <p:sp>
          <p:nvSpPr>
            <p:cNvPr id="57" name="文本框 56">
              <a:extLst>
                <a:ext uri="{FF2B5EF4-FFF2-40B4-BE49-F238E27FC236}">
                  <a16:creationId xmlns:a16="http://schemas.microsoft.com/office/drawing/2014/main" id="{EE9A73C8-8710-4799-4D51-4085138EA3F8}"/>
                </a:ext>
              </a:extLst>
            </p:cNvPr>
            <p:cNvSpPr txBox="1"/>
            <p:nvPr/>
          </p:nvSpPr>
          <p:spPr>
            <a:xfrm>
              <a:off x="1635801" y="4604263"/>
              <a:ext cx="2229430" cy="400110"/>
            </a:xfrm>
            <a:prstGeom prst="rect">
              <a:avLst/>
            </a:prstGeom>
            <a:noFill/>
          </p:spPr>
          <p:txBody>
            <a:bodyPr wrap="square" rtlCol="0">
              <a:spAutoFit/>
            </a:bodyPr>
            <a:lstStyle/>
            <a:p>
              <a:pPr algn="ctr"/>
              <a:r>
                <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人际关系</a:t>
              </a:r>
            </a:p>
          </p:txBody>
        </p:sp>
        <p:sp>
          <p:nvSpPr>
            <p:cNvPr id="58" name="文本框 57">
              <a:extLst>
                <a:ext uri="{FF2B5EF4-FFF2-40B4-BE49-F238E27FC236}">
                  <a16:creationId xmlns:a16="http://schemas.microsoft.com/office/drawing/2014/main" id="{264B06F7-FCF9-6943-B2FE-748E2747B55B}"/>
                </a:ext>
              </a:extLst>
            </p:cNvPr>
            <p:cNvSpPr txBox="1"/>
            <p:nvPr/>
          </p:nvSpPr>
          <p:spPr>
            <a:xfrm>
              <a:off x="1829073" y="4925048"/>
              <a:ext cx="1842886" cy="1185517"/>
            </a:xfrm>
            <a:prstGeom prst="rect">
              <a:avLst/>
            </a:prstGeom>
            <a:noFill/>
          </p:spPr>
          <p:txBody>
            <a:bodyPr wrap="square">
              <a:spAutoFit/>
            </a:bodyPr>
            <a:lstStyle/>
            <a:p>
              <a:pPr algn="ct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在校的一年里，我不断充实自己，全面开展，以锐意进取和踏实诚信的作风及表现赢得了教师和同学的信任和赞誉。</a:t>
              </a:r>
            </a:p>
          </p:txBody>
        </p:sp>
      </p:grpSp>
      <p:cxnSp>
        <p:nvCxnSpPr>
          <p:cNvPr id="59" name="直接连接符 58">
            <a:extLst>
              <a:ext uri="{FF2B5EF4-FFF2-40B4-BE49-F238E27FC236}">
                <a16:creationId xmlns:a16="http://schemas.microsoft.com/office/drawing/2014/main" id="{F75B92D3-31EB-FF6F-56D1-7201225D2C9B}"/>
              </a:ext>
            </a:extLst>
          </p:cNvPr>
          <p:cNvCxnSpPr>
            <a:cxnSpLocks/>
          </p:cNvCxnSpPr>
          <p:nvPr userDrawn="1"/>
        </p:nvCxnSpPr>
        <p:spPr>
          <a:xfrm>
            <a:off x="128690" y="62489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60" name="文本框 59">
            <a:extLst>
              <a:ext uri="{FF2B5EF4-FFF2-40B4-BE49-F238E27FC236}">
                <a16:creationId xmlns:a16="http://schemas.microsoft.com/office/drawing/2014/main" id="{3A1E5E87-1531-4263-AEBC-D12138DDD7AB}"/>
              </a:ext>
            </a:extLst>
          </p:cNvPr>
          <p:cNvSpPr txBox="1"/>
          <p:nvPr userDrawn="1"/>
        </p:nvSpPr>
        <p:spPr>
          <a:xfrm>
            <a:off x="9742318" y="6343375"/>
            <a:ext cx="1959191"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ONE</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pic>
        <p:nvPicPr>
          <p:cNvPr id="61" name="图形 60">
            <a:extLst>
              <a:ext uri="{FF2B5EF4-FFF2-40B4-BE49-F238E27FC236}">
                <a16:creationId xmlns:a16="http://schemas.microsoft.com/office/drawing/2014/main" id="{BEF1583D-E5BD-98F0-D39A-9615561B3C98}"/>
              </a:ext>
            </a:extLst>
          </p:cNvPr>
          <p:cNvPicPr>
            <a:picLocks noChangeAspect="1"/>
          </p:cNvPicPr>
          <p:nvPr userDrawn="1"/>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07363" y="6028005"/>
            <a:ext cx="1326541" cy="1035199"/>
          </a:xfrm>
          <a:prstGeom prst="rect">
            <a:avLst/>
          </a:prstGeom>
        </p:spPr>
      </p:pic>
      <p:pic>
        <p:nvPicPr>
          <p:cNvPr id="62" name="图片 61">
            <a:extLst>
              <a:ext uri="{FF2B5EF4-FFF2-40B4-BE49-F238E27FC236}">
                <a16:creationId xmlns:a16="http://schemas.microsoft.com/office/drawing/2014/main" id="{BEE9511F-5BFD-EF65-1193-AE029888EF29}"/>
              </a:ext>
            </a:extLst>
          </p:cNvPr>
          <p:cNvPicPr>
            <a:picLocks noChangeAspect="1"/>
          </p:cNvPicPr>
          <p:nvPr userDrawn="1"/>
        </p:nvPicPr>
        <p:blipFill>
          <a:blip r:embed="rId7">
            <a:extLst>
              <a:ext uri="{28A0092B-C50C-407E-A947-70E740481C1C}">
                <a14:useLocalDpi xmlns:a14="http://schemas.microsoft.com/office/drawing/2010/main" val="0"/>
              </a:ext>
            </a:extLst>
          </a:blip>
          <a:srcRect l="23414" r="23414"/>
          <a:stretch/>
        </p:blipFill>
        <p:spPr>
          <a:xfrm>
            <a:off x="1828381" y="1953358"/>
            <a:ext cx="1851153" cy="2198051"/>
          </a:xfrm>
          <a:custGeom>
            <a:avLst/>
            <a:gdLst>
              <a:gd name="connsiteX0" fmla="*/ 925577 w 1851153"/>
              <a:gd name="connsiteY0" fmla="*/ 0 h 2198051"/>
              <a:gd name="connsiteX1" fmla="*/ 1851153 w 1851153"/>
              <a:gd name="connsiteY1" fmla="*/ 920125 h 2198051"/>
              <a:gd name="connsiteX2" fmla="*/ 1851153 w 1851153"/>
              <a:gd name="connsiteY2" fmla="*/ 2198051 h 2198051"/>
              <a:gd name="connsiteX3" fmla="*/ 0 w 1851153"/>
              <a:gd name="connsiteY3" fmla="*/ 2198051 h 2198051"/>
              <a:gd name="connsiteX4" fmla="*/ 0 w 1851153"/>
              <a:gd name="connsiteY4" fmla="*/ 920125 h 2198051"/>
              <a:gd name="connsiteX5" fmla="*/ 925577 w 1851153"/>
              <a:gd name="connsiteY5" fmla="*/ 0 h 219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1153" h="2198051">
                <a:moveTo>
                  <a:pt x="925577" y="0"/>
                </a:moveTo>
                <a:cubicBezTo>
                  <a:pt x="1436758" y="0"/>
                  <a:pt x="1851153" y="411954"/>
                  <a:pt x="1851153" y="920125"/>
                </a:cubicBezTo>
                <a:lnTo>
                  <a:pt x="1851153" y="2198051"/>
                </a:lnTo>
                <a:lnTo>
                  <a:pt x="0" y="2198051"/>
                </a:lnTo>
                <a:lnTo>
                  <a:pt x="0" y="920125"/>
                </a:lnTo>
                <a:cubicBezTo>
                  <a:pt x="0" y="411954"/>
                  <a:pt x="414395" y="0"/>
                  <a:pt x="925577" y="0"/>
                </a:cubicBezTo>
                <a:close/>
              </a:path>
            </a:pathLst>
          </a:custGeom>
          <a:ln w="6350">
            <a:solidFill>
              <a:srgbClr val="485368"/>
            </a:solidFill>
          </a:ln>
        </p:spPr>
      </p:pic>
      <p:pic>
        <p:nvPicPr>
          <p:cNvPr id="63" name="图片 62">
            <a:extLst>
              <a:ext uri="{FF2B5EF4-FFF2-40B4-BE49-F238E27FC236}">
                <a16:creationId xmlns:a16="http://schemas.microsoft.com/office/drawing/2014/main" id="{106F4EB5-242E-1B9D-728D-9924DE738E1A}"/>
              </a:ext>
            </a:extLst>
          </p:cNvPr>
          <p:cNvPicPr>
            <a:picLocks noChangeAspect="1"/>
          </p:cNvPicPr>
          <p:nvPr userDrawn="1"/>
        </p:nvPicPr>
        <p:blipFill>
          <a:blip r:embed="rId8">
            <a:extLst>
              <a:ext uri="{28A0092B-C50C-407E-A947-70E740481C1C}">
                <a14:useLocalDpi xmlns:a14="http://schemas.microsoft.com/office/drawing/2010/main" val="0"/>
              </a:ext>
            </a:extLst>
          </a:blip>
          <a:srcRect l="7891" r="7891"/>
          <a:stretch/>
        </p:blipFill>
        <p:spPr>
          <a:xfrm>
            <a:off x="4051001" y="1941571"/>
            <a:ext cx="1851153" cy="2198051"/>
          </a:xfrm>
          <a:custGeom>
            <a:avLst/>
            <a:gdLst>
              <a:gd name="connsiteX0" fmla="*/ 925577 w 1851153"/>
              <a:gd name="connsiteY0" fmla="*/ 0 h 2198051"/>
              <a:gd name="connsiteX1" fmla="*/ 1851153 w 1851153"/>
              <a:gd name="connsiteY1" fmla="*/ 920125 h 2198051"/>
              <a:gd name="connsiteX2" fmla="*/ 1851153 w 1851153"/>
              <a:gd name="connsiteY2" fmla="*/ 2198051 h 2198051"/>
              <a:gd name="connsiteX3" fmla="*/ 0 w 1851153"/>
              <a:gd name="connsiteY3" fmla="*/ 2198051 h 2198051"/>
              <a:gd name="connsiteX4" fmla="*/ 0 w 1851153"/>
              <a:gd name="connsiteY4" fmla="*/ 920125 h 2198051"/>
              <a:gd name="connsiteX5" fmla="*/ 925577 w 1851153"/>
              <a:gd name="connsiteY5" fmla="*/ 0 h 219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1153" h="2198051">
                <a:moveTo>
                  <a:pt x="925577" y="0"/>
                </a:moveTo>
                <a:cubicBezTo>
                  <a:pt x="1436758" y="0"/>
                  <a:pt x="1851153" y="411954"/>
                  <a:pt x="1851153" y="920125"/>
                </a:cubicBezTo>
                <a:lnTo>
                  <a:pt x="1851153" y="2198051"/>
                </a:lnTo>
                <a:lnTo>
                  <a:pt x="0" y="2198051"/>
                </a:lnTo>
                <a:lnTo>
                  <a:pt x="0" y="920125"/>
                </a:lnTo>
                <a:cubicBezTo>
                  <a:pt x="0" y="411954"/>
                  <a:pt x="414395" y="0"/>
                  <a:pt x="925577" y="0"/>
                </a:cubicBezTo>
                <a:close/>
              </a:path>
            </a:pathLst>
          </a:custGeom>
          <a:ln w="6350">
            <a:solidFill>
              <a:srgbClr val="485368"/>
            </a:solidFill>
          </a:ln>
        </p:spPr>
      </p:pic>
      <p:pic>
        <p:nvPicPr>
          <p:cNvPr id="64" name="图片 63">
            <a:extLst>
              <a:ext uri="{FF2B5EF4-FFF2-40B4-BE49-F238E27FC236}">
                <a16:creationId xmlns:a16="http://schemas.microsoft.com/office/drawing/2014/main" id="{A1DF7C12-EB60-54C2-7121-F875620A53DE}"/>
              </a:ext>
            </a:extLst>
          </p:cNvPr>
          <p:cNvPicPr>
            <a:picLocks noChangeAspect="1"/>
          </p:cNvPicPr>
          <p:nvPr userDrawn="1"/>
        </p:nvPicPr>
        <p:blipFill>
          <a:blip r:embed="rId9">
            <a:extLst>
              <a:ext uri="{28A0092B-C50C-407E-A947-70E740481C1C}">
                <a14:useLocalDpi xmlns:a14="http://schemas.microsoft.com/office/drawing/2010/main" val="0"/>
              </a:ext>
            </a:extLst>
          </a:blip>
          <a:srcRect l="21927" r="21927"/>
          <a:stretch/>
        </p:blipFill>
        <p:spPr>
          <a:xfrm>
            <a:off x="6309786" y="1949886"/>
            <a:ext cx="1851153" cy="2198051"/>
          </a:xfrm>
          <a:custGeom>
            <a:avLst/>
            <a:gdLst>
              <a:gd name="connsiteX0" fmla="*/ 925576 w 1851153"/>
              <a:gd name="connsiteY0" fmla="*/ 0 h 2198051"/>
              <a:gd name="connsiteX1" fmla="*/ 1851153 w 1851153"/>
              <a:gd name="connsiteY1" fmla="*/ 920125 h 2198051"/>
              <a:gd name="connsiteX2" fmla="*/ 1851153 w 1851153"/>
              <a:gd name="connsiteY2" fmla="*/ 2198051 h 2198051"/>
              <a:gd name="connsiteX3" fmla="*/ 0 w 1851153"/>
              <a:gd name="connsiteY3" fmla="*/ 2198051 h 2198051"/>
              <a:gd name="connsiteX4" fmla="*/ 0 w 1851153"/>
              <a:gd name="connsiteY4" fmla="*/ 920125 h 2198051"/>
              <a:gd name="connsiteX5" fmla="*/ 925576 w 1851153"/>
              <a:gd name="connsiteY5" fmla="*/ 0 h 219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1153" h="2198051">
                <a:moveTo>
                  <a:pt x="925576" y="0"/>
                </a:moveTo>
                <a:cubicBezTo>
                  <a:pt x="1436758" y="0"/>
                  <a:pt x="1851153" y="411954"/>
                  <a:pt x="1851153" y="920125"/>
                </a:cubicBezTo>
                <a:lnTo>
                  <a:pt x="1851153" y="2198051"/>
                </a:lnTo>
                <a:lnTo>
                  <a:pt x="0" y="2198051"/>
                </a:lnTo>
                <a:lnTo>
                  <a:pt x="0" y="920125"/>
                </a:lnTo>
                <a:cubicBezTo>
                  <a:pt x="0" y="411954"/>
                  <a:pt x="414395" y="0"/>
                  <a:pt x="925576" y="0"/>
                </a:cubicBezTo>
                <a:close/>
              </a:path>
            </a:pathLst>
          </a:custGeom>
          <a:ln w="6350">
            <a:solidFill>
              <a:srgbClr val="485368"/>
            </a:solidFill>
          </a:ln>
        </p:spPr>
      </p:pic>
      <p:pic>
        <p:nvPicPr>
          <p:cNvPr id="65" name="图片 64">
            <a:extLst>
              <a:ext uri="{FF2B5EF4-FFF2-40B4-BE49-F238E27FC236}">
                <a16:creationId xmlns:a16="http://schemas.microsoft.com/office/drawing/2014/main" id="{8DE8C899-B9AA-15CA-A36C-EDC0DAE422B3}"/>
              </a:ext>
            </a:extLst>
          </p:cNvPr>
          <p:cNvPicPr>
            <a:picLocks noChangeAspect="1"/>
          </p:cNvPicPr>
          <p:nvPr userDrawn="1"/>
        </p:nvPicPr>
        <p:blipFill>
          <a:blip r:embed="rId10">
            <a:extLst>
              <a:ext uri="{28A0092B-C50C-407E-A947-70E740481C1C}">
                <a14:useLocalDpi xmlns:a14="http://schemas.microsoft.com/office/drawing/2010/main" val="0"/>
              </a:ext>
            </a:extLst>
          </a:blip>
          <a:srcRect l="13225" r="13225"/>
          <a:stretch/>
        </p:blipFill>
        <p:spPr>
          <a:xfrm>
            <a:off x="8524475" y="1949886"/>
            <a:ext cx="1851153" cy="2198051"/>
          </a:xfrm>
          <a:custGeom>
            <a:avLst/>
            <a:gdLst>
              <a:gd name="connsiteX0" fmla="*/ 925577 w 1851153"/>
              <a:gd name="connsiteY0" fmla="*/ 0 h 2198051"/>
              <a:gd name="connsiteX1" fmla="*/ 1851153 w 1851153"/>
              <a:gd name="connsiteY1" fmla="*/ 920125 h 2198051"/>
              <a:gd name="connsiteX2" fmla="*/ 1851153 w 1851153"/>
              <a:gd name="connsiteY2" fmla="*/ 2198051 h 2198051"/>
              <a:gd name="connsiteX3" fmla="*/ 0 w 1851153"/>
              <a:gd name="connsiteY3" fmla="*/ 2198051 h 2198051"/>
              <a:gd name="connsiteX4" fmla="*/ 0 w 1851153"/>
              <a:gd name="connsiteY4" fmla="*/ 920125 h 2198051"/>
              <a:gd name="connsiteX5" fmla="*/ 925577 w 1851153"/>
              <a:gd name="connsiteY5" fmla="*/ 0 h 21980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1153" h="2198051">
                <a:moveTo>
                  <a:pt x="925577" y="0"/>
                </a:moveTo>
                <a:cubicBezTo>
                  <a:pt x="1436758" y="0"/>
                  <a:pt x="1851153" y="411954"/>
                  <a:pt x="1851153" y="920125"/>
                </a:cubicBezTo>
                <a:lnTo>
                  <a:pt x="1851153" y="2198051"/>
                </a:lnTo>
                <a:lnTo>
                  <a:pt x="0" y="2198051"/>
                </a:lnTo>
                <a:lnTo>
                  <a:pt x="0" y="920125"/>
                </a:lnTo>
                <a:cubicBezTo>
                  <a:pt x="0" y="411954"/>
                  <a:pt x="414395" y="0"/>
                  <a:pt x="925577" y="0"/>
                </a:cubicBezTo>
                <a:close/>
              </a:path>
            </a:pathLst>
          </a:custGeom>
          <a:ln w="6350">
            <a:solidFill>
              <a:srgbClr val="485368"/>
            </a:solidFill>
          </a:ln>
        </p:spPr>
      </p:pic>
      <p:sp>
        <p:nvSpPr>
          <p:cNvPr id="66" name="缺角矩形 65">
            <a:extLst>
              <a:ext uri="{FF2B5EF4-FFF2-40B4-BE49-F238E27FC236}">
                <a16:creationId xmlns:a16="http://schemas.microsoft.com/office/drawing/2014/main" id="{89D1A076-410B-BFA0-B542-97927B9BA1E4}"/>
              </a:ext>
            </a:extLst>
          </p:cNvPr>
          <p:cNvSpPr/>
          <p:nvPr userDrawn="1"/>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846758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4C987-6BEB-473B-98D0-8D9A7690413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C6942D-8578-4130-80AF-23561B71F9E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3B54F20-12D9-47F8-B776-865238172194}"/>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A65BF2B1-66E5-4691-9BFB-445D07F0BB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B7AC78A-CCF1-45AB-9D3C-F8AC96ACC5D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79FF39DA-679C-4B6B-940B-993EA72E8607}"/>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8" name="页脚占位符 7">
            <a:extLst>
              <a:ext uri="{FF2B5EF4-FFF2-40B4-BE49-F238E27FC236}">
                <a16:creationId xmlns:a16="http://schemas.microsoft.com/office/drawing/2014/main" id="{91D64F24-034F-48FF-8946-8EDF596719B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BA4E423-1697-4EBF-9D57-9FA9B95DA5E1}"/>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10" name="图片 9" descr="海上的风景&#10;&#10;描述已自动生成">
            <a:extLst>
              <a:ext uri="{FF2B5EF4-FFF2-40B4-BE49-F238E27FC236}">
                <a16:creationId xmlns:a16="http://schemas.microsoft.com/office/drawing/2014/main" id="{B238A649-C952-2374-234D-1EF716F24C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11" name="直接连接符 10">
            <a:extLst>
              <a:ext uri="{FF2B5EF4-FFF2-40B4-BE49-F238E27FC236}">
                <a16:creationId xmlns:a16="http://schemas.microsoft.com/office/drawing/2014/main" id="{3DC076F1-7184-AB30-4484-3B74EB30D428}"/>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97B2C3C-4852-FAC8-50B3-0C42C6791E6F}"/>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EBD5B298-866F-868E-B6F7-A12DB8AC21B5}"/>
              </a:ext>
            </a:extLst>
          </p:cNvPr>
          <p:cNvSpPr txBox="1"/>
          <p:nvPr userDrawn="1"/>
        </p:nvSpPr>
        <p:spPr>
          <a:xfrm>
            <a:off x="1380710" y="435512"/>
            <a:ext cx="4479111" cy="830997"/>
          </a:xfrm>
          <a:prstGeom prst="rect">
            <a:avLst/>
          </a:prstGeom>
          <a:noFill/>
        </p:spPr>
        <p:txBody>
          <a:bodyPr wrap="square" rtlCol="0">
            <a:spAutoFit/>
          </a:bodyPr>
          <a:lstStyle/>
          <a:p>
            <a:r>
              <a:rPr lang="zh-CN" altLang="en-US" sz="4800" dirty="0">
                <a:solidFill>
                  <a:srgbClr val="485368"/>
                </a:solidFill>
                <a:latin typeface="优设标题黑" panose="00000500000000000000" pitchFamily="2" charset="-122"/>
                <a:ea typeface="优设标题黑" panose="00000500000000000000" pitchFamily="2" charset="-122"/>
              </a:rPr>
              <a:t>自我介绍</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  </a:t>
            </a:r>
            <a:r>
              <a:rPr lang="zh-CN" altLang="en-US"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寝室生活</a:t>
            </a:r>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4" name="椭圆 13">
            <a:extLst>
              <a:ext uri="{FF2B5EF4-FFF2-40B4-BE49-F238E27FC236}">
                <a16:creationId xmlns:a16="http://schemas.microsoft.com/office/drawing/2014/main" id="{87C7219A-AFE8-D7C8-6F92-3C4707A398A3}"/>
              </a:ext>
            </a:extLst>
          </p:cNvPr>
          <p:cNvSpPr/>
          <p:nvPr userDrawn="1"/>
        </p:nvSpPr>
        <p:spPr>
          <a:xfrm>
            <a:off x="661525" y="629727"/>
            <a:ext cx="409109" cy="409109"/>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DF3C01F-F401-1324-B3D5-97FF8C5283D7}"/>
              </a:ext>
            </a:extLst>
          </p:cNvPr>
          <p:cNvSpPr/>
          <p:nvPr userDrawn="1"/>
        </p:nvSpPr>
        <p:spPr>
          <a:xfrm>
            <a:off x="947397" y="629727"/>
            <a:ext cx="409109" cy="409109"/>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a:extLst>
              <a:ext uri="{FF2B5EF4-FFF2-40B4-BE49-F238E27FC236}">
                <a16:creationId xmlns:a16="http://schemas.microsoft.com/office/drawing/2014/main" id="{765B0E5A-B2E6-D64D-4AD6-624C0DE5498F}"/>
              </a:ext>
            </a:extLst>
          </p:cNvPr>
          <p:cNvSpPr/>
          <p:nvPr userDrawn="1"/>
        </p:nvSpPr>
        <p:spPr>
          <a:xfrm rot="5400000">
            <a:off x="10147966" y="764746"/>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73A57342-A780-1721-3784-CE34EEE2C831}"/>
              </a:ext>
            </a:extLst>
          </p:cNvPr>
          <p:cNvSpPr/>
          <p:nvPr userDrawn="1"/>
        </p:nvSpPr>
        <p:spPr>
          <a:xfrm>
            <a:off x="1466747" y="2746155"/>
            <a:ext cx="2210876" cy="2640740"/>
          </a:xfrm>
          <a:custGeom>
            <a:avLst/>
            <a:gdLst>
              <a:gd name="connsiteX0" fmla="*/ 838910 w 1677820"/>
              <a:gd name="connsiteY0" fmla="*/ 0 h 2004041"/>
              <a:gd name="connsiteX1" fmla="*/ 1677820 w 1677820"/>
              <a:gd name="connsiteY1" fmla="*/ 838910 h 2004041"/>
              <a:gd name="connsiteX2" fmla="*/ 1677820 w 1677820"/>
              <a:gd name="connsiteY2" fmla="*/ 2004041 h 2004041"/>
              <a:gd name="connsiteX3" fmla="*/ 0 w 1677820"/>
              <a:gd name="connsiteY3" fmla="*/ 2004041 h 2004041"/>
              <a:gd name="connsiteX4" fmla="*/ 0 w 1677820"/>
              <a:gd name="connsiteY4" fmla="*/ 838910 h 2004041"/>
              <a:gd name="connsiteX5" fmla="*/ 838910 w 1677820"/>
              <a:gd name="connsiteY5" fmla="*/ 0 h 200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7820" h="2004041">
                <a:moveTo>
                  <a:pt x="838910" y="0"/>
                </a:moveTo>
                <a:cubicBezTo>
                  <a:pt x="1302227" y="0"/>
                  <a:pt x="1677820" y="375593"/>
                  <a:pt x="1677820" y="838910"/>
                </a:cubicBezTo>
                <a:lnTo>
                  <a:pt x="1677820" y="2004041"/>
                </a:lnTo>
                <a:lnTo>
                  <a:pt x="0" y="2004041"/>
                </a:lnTo>
                <a:lnTo>
                  <a:pt x="0" y="838910"/>
                </a:lnTo>
                <a:cubicBezTo>
                  <a:pt x="0" y="375593"/>
                  <a:pt x="375593" y="0"/>
                  <a:pt x="838910" y="0"/>
                </a:cubicBezTo>
                <a:close/>
              </a:path>
            </a:pathLst>
          </a:custGeom>
          <a:solidFill>
            <a:srgbClr val="6D9C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8" name="任意多边形: 形状 17">
            <a:extLst>
              <a:ext uri="{FF2B5EF4-FFF2-40B4-BE49-F238E27FC236}">
                <a16:creationId xmlns:a16="http://schemas.microsoft.com/office/drawing/2014/main" id="{73A02924-E2A7-F187-4E00-9B31DA489F6B}"/>
              </a:ext>
            </a:extLst>
          </p:cNvPr>
          <p:cNvSpPr/>
          <p:nvPr userDrawn="1"/>
        </p:nvSpPr>
        <p:spPr>
          <a:xfrm>
            <a:off x="1537897" y="2818110"/>
            <a:ext cx="2210876" cy="2640740"/>
          </a:xfrm>
          <a:custGeom>
            <a:avLst/>
            <a:gdLst>
              <a:gd name="connsiteX0" fmla="*/ 838910 w 1677820"/>
              <a:gd name="connsiteY0" fmla="*/ 0 h 2004041"/>
              <a:gd name="connsiteX1" fmla="*/ 1677820 w 1677820"/>
              <a:gd name="connsiteY1" fmla="*/ 838910 h 2004041"/>
              <a:gd name="connsiteX2" fmla="*/ 1677820 w 1677820"/>
              <a:gd name="connsiteY2" fmla="*/ 2004041 h 2004041"/>
              <a:gd name="connsiteX3" fmla="*/ 0 w 1677820"/>
              <a:gd name="connsiteY3" fmla="*/ 2004041 h 2004041"/>
              <a:gd name="connsiteX4" fmla="*/ 0 w 1677820"/>
              <a:gd name="connsiteY4" fmla="*/ 838910 h 2004041"/>
              <a:gd name="connsiteX5" fmla="*/ 838910 w 1677820"/>
              <a:gd name="connsiteY5" fmla="*/ 0 h 200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7820" h="2004041">
                <a:moveTo>
                  <a:pt x="838910" y="0"/>
                </a:moveTo>
                <a:cubicBezTo>
                  <a:pt x="1302227" y="0"/>
                  <a:pt x="1677820" y="375593"/>
                  <a:pt x="1677820" y="838910"/>
                </a:cubicBezTo>
                <a:lnTo>
                  <a:pt x="1677820" y="2004041"/>
                </a:lnTo>
                <a:lnTo>
                  <a:pt x="0" y="2004041"/>
                </a:lnTo>
                <a:lnTo>
                  <a:pt x="0" y="838910"/>
                </a:lnTo>
                <a:cubicBezTo>
                  <a:pt x="0" y="375593"/>
                  <a:pt x="375593" y="0"/>
                  <a:pt x="838910" y="0"/>
                </a:cubicBezTo>
                <a:close/>
              </a:path>
            </a:pathLst>
          </a:custGeom>
          <a:solidFill>
            <a:schemeClr val="bg1"/>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9" name="文本框 18">
            <a:extLst>
              <a:ext uri="{FF2B5EF4-FFF2-40B4-BE49-F238E27FC236}">
                <a16:creationId xmlns:a16="http://schemas.microsoft.com/office/drawing/2014/main" id="{BF11F0B2-49D1-DAA8-E575-A4632DDD4D43}"/>
              </a:ext>
            </a:extLst>
          </p:cNvPr>
          <p:cNvSpPr txBox="1"/>
          <p:nvPr userDrawn="1"/>
        </p:nvSpPr>
        <p:spPr>
          <a:xfrm>
            <a:off x="1533343" y="3717440"/>
            <a:ext cx="2229430" cy="400110"/>
          </a:xfrm>
          <a:prstGeom prst="rect">
            <a:avLst/>
          </a:prstGeom>
          <a:noFill/>
        </p:spPr>
        <p:txBody>
          <a:bodyPr wrap="square" rtlCol="0">
            <a:spAutoFit/>
          </a:bodyPr>
          <a:lstStyle/>
          <a:p>
            <a:pPr algn="ctr"/>
            <a:r>
              <a:rPr lang="zh-CN" altLang="en-US" sz="2000" dirty="0">
                <a:solidFill>
                  <a:srgbClr val="485368"/>
                </a:solidFill>
                <a:latin typeface="优设标题黑" panose="00000500000000000000" pitchFamily="2" charset="-122"/>
                <a:ea typeface="优设标题黑" panose="00000500000000000000" pitchFamily="2" charset="-122"/>
              </a:rPr>
              <a:t>宿舍生活</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0" name="文本框 19">
            <a:extLst>
              <a:ext uri="{FF2B5EF4-FFF2-40B4-BE49-F238E27FC236}">
                <a16:creationId xmlns:a16="http://schemas.microsoft.com/office/drawing/2014/main" id="{3C3A8BAB-1D62-7A90-6548-1A600FADF3CF}"/>
              </a:ext>
            </a:extLst>
          </p:cNvPr>
          <p:cNvSpPr txBox="1"/>
          <p:nvPr userDrawn="1"/>
        </p:nvSpPr>
        <p:spPr>
          <a:xfrm>
            <a:off x="1726615" y="4085203"/>
            <a:ext cx="1842886" cy="963918"/>
          </a:xfrm>
          <a:prstGeom prst="rect">
            <a:avLst/>
          </a:prstGeom>
          <a:noFill/>
        </p:spPr>
        <p:txBody>
          <a:bodyPr wrap="square">
            <a:spAutoFit/>
          </a:bodyPr>
          <a:lstStyle/>
          <a:p>
            <a:pPr algn="ct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对离喧嚣的缠绕，走进学习的圣地！接受学风的洗礼，感受爱心的抚慰！</a:t>
            </a:r>
          </a:p>
        </p:txBody>
      </p:sp>
      <p:sp>
        <p:nvSpPr>
          <p:cNvPr id="21" name="椭圆 20">
            <a:extLst>
              <a:ext uri="{FF2B5EF4-FFF2-40B4-BE49-F238E27FC236}">
                <a16:creationId xmlns:a16="http://schemas.microsoft.com/office/drawing/2014/main" id="{2B903F25-6A67-9360-229C-D4E853EB4F4A}"/>
              </a:ext>
            </a:extLst>
          </p:cNvPr>
          <p:cNvSpPr/>
          <p:nvPr userDrawn="1"/>
        </p:nvSpPr>
        <p:spPr>
          <a:xfrm>
            <a:off x="2408202" y="3113824"/>
            <a:ext cx="470266" cy="47026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iconfont-10124-5145310">
            <a:extLst>
              <a:ext uri="{FF2B5EF4-FFF2-40B4-BE49-F238E27FC236}">
                <a16:creationId xmlns:a16="http://schemas.microsoft.com/office/drawing/2014/main" id="{F9AC941E-D309-1786-9FF1-EB2C2F329845}"/>
              </a:ext>
            </a:extLst>
          </p:cNvPr>
          <p:cNvSpPr/>
          <p:nvPr userDrawn="1"/>
        </p:nvSpPr>
        <p:spPr>
          <a:xfrm>
            <a:off x="2526854" y="3220468"/>
            <a:ext cx="232961" cy="225257"/>
          </a:xfrm>
          <a:custGeom>
            <a:avLst/>
            <a:gdLst>
              <a:gd name="connsiteX0" fmla="*/ 114279 w 380929"/>
              <a:gd name="connsiteY0" fmla="*/ 152471 h 368331"/>
              <a:gd name="connsiteX1" fmla="*/ 266651 w 380929"/>
              <a:gd name="connsiteY1" fmla="*/ 152471 h 368331"/>
              <a:gd name="connsiteX2" fmla="*/ 266651 w 380929"/>
              <a:gd name="connsiteY2" fmla="*/ 177767 h 368331"/>
              <a:gd name="connsiteX3" fmla="*/ 114279 w 380929"/>
              <a:gd name="connsiteY3" fmla="*/ 177767 h 368331"/>
              <a:gd name="connsiteX4" fmla="*/ 38093 w 380929"/>
              <a:gd name="connsiteY4" fmla="*/ 88876 h 368331"/>
              <a:gd name="connsiteX5" fmla="*/ 25379 w 380929"/>
              <a:gd name="connsiteY5" fmla="*/ 101593 h 368331"/>
              <a:gd name="connsiteX6" fmla="*/ 25379 w 380929"/>
              <a:gd name="connsiteY6" fmla="*/ 330226 h 368331"/>
              <a:gd name="connsiteX7" fmla="*/ 38093 w 380929"/>
              <a:gd name="connsiteY7" fmla="*/ 342943 h 368331"/>
              <a:gd name="connsiteX8" fmla="*/ 342836 w 380929"/>
              <a:gd name="connsiteY8" fmla="*/ 342943 h 368331"/>
              <a:gd name="connsiteX9" fmla="*/ 355550 w 380929"/>
              <a:gd name="connsiteY9" fmla="*/ 330226 h 368331"/>
              <a:gd name="connsiteX10" fmla="*/ 355550 w 380929"/>
              <a:gd name="connsiteY10" fmla="*/ 101593 h 368331"/>
              <a:gd name="connsiteX11" fmla="*/ 342836 w 380929"/>
              <a:gd name="connsiteY11" fmla="*/ 88876 h 368331"/>
              <a:gd name="connsiteX12" fmla="*/ 38093 w 380929"/>
              <a:gd name="connsiteY12" fmla="*/ 63488 h 368331"/>
              <a:gd name="connsiteX13" fmla="*/ 101581 w 380929"/>
              <a:gd name="connsiteY13" fmla="*/ 63488 h 368331"/>
              <a:gd name="connsiteX14" fmla="*/ 101581 w 380929"/>
              <a:gd name="connsiteY14" fmla="*/ 76186 h 368331"/>
              <a:gd name="connsiteX15" fmla="*/ 127018 w 380929"/>
              <a:gd name="connsiteY15" fmla="*/ 76186 h 368331"/>
              <a:gd name="connsiteX16" fmla="*/ 127018 w 380929"/>
              <a:gd name="connsiteY16" fmla="*/ 63488 h 368331"/>
              <a:gd name="connsiteX17" fmla="*/ 254010 w 380929"/>
              <a:gd name="connsiteY17" fmla="*/ 63488 h 368331"/>
              <a:gd name="connsiteX18" fmla="*/ 254010 w 380929"/>
              <a:gd name="connsiteY18" fmla="*/ 76186 h 368331"/>
              <a:gd name="connsiteX19" fmla="*/ 279447 w 380929"/>
              <a:gd name="connsiteY19" fmla="*/ 76186 h 368331"/>
              <a:gd name="connsiteX20" fmla="*/ 279447 w 380929"/>
              <a:gd name="connsiteY20" fmla="*/ 63488 h 368331"/>
              <a:gd name="connsiteX21" fmla="*/ 342836 w 380929"/>
              <a:gd name="connsiteY21" fmla="*/ 63488 h 368331"/>
              <a:gd name="connsiteX22" fmla="*/ 380929 w 380929"/>
              <a:gd name="connsiteY22" fmla="*/ 101593 h 368331"/>
              <a:gd name="connsiteX23" fmla="*/ 380929 w 380929"/>
              <a:gd name="connsiteY23" fmla="*/ 330226 h 368331"/>
              <a:gd name="connsiteX24" fmla="*/ 342836 w 380929"/>
              <a:gd name="connsiteY24" fmla="*/ 368331 h 368331"/>
              <a:gd name="connsiteX25" fmla="*/ 38093 w 380929"/>
              <a:gd name="connsiteY25" fmla="*/ 368331 h 368331"/>
              <a:gd name="connsiteX26" fmla="*/ 0 w 380929"/>
              <a:gd name="connsiteY26" fmla="*/ 330226 h 368331"/>
              <a:gd name="connsiteX27" fmla="*/ 0 w 380929"/>
              <a:gd name="connsiteY27" fmla="*/ 101593 h 368331"/>
              <a:gd name="connsiteX28" fmla="*/ 38093 w 380929"/>
              <a:gd name="connsiteY28" fmla="*/ 63488 h 368331"/>
              <a:gd name="connsiteX29" fmla="*/ 139688 w 380929"/>
              <a:gd name="connsiteY29" fmla="*/ 0 h 368331"/>
              <a:gd name="connsiteX30" fmla="*/ 241340 w 380929"/>
              <a:gd name="connsiteY30" fmla="*/ 0 h 368331"/>
              <a:gd name="connsiteX31" fmla="*/ 279447 w 380929"/>
              <a:gd name="connsiteY31" fmla="*/ 50759 h 368331"/>
              <a:gd name="connsiteX32" fmla="*/ 279447 w 380929"/>
              <a:gd name="connsiteY32" fmla="*/ 63488 h 368331"/>
              <a:gd name="connsiteX33" fmla="*/ 254010 w 380929"/>
              <a:gd name="connsiteY33" fmla="*/ 63488 h 368331"/>
              <a:gd name="connsiteX34" fmla="*/ 254010 w 380929"/>
              <a:gd name="connsiteY34" fmla="*/ 50759 h 368331"/>
              <a:gd name="connsiteX35" fmla="*/ 241340 w 380929"/>
              <a:gd name="connsiteY35" fmla="*/ 25379 h 368331"/>
              <a:gd name="connsiteX36" fmla="*/ 139688 w 380929"/>
              <a:gd name="connsiteY36" fmla="*/ 25379 h 368331"/>
              <a:gd name="connsiteX37" fmla="*/ 127018 w 380929"/>
              <a:gd name="connsiteY37" fmla="*/ 50759 h 368331"/>
              <a:gd name="connsiteX38" fmla="*/ 127018 w 380929"/>
              <a:gd name="connsiteY38" fmla="*/ 63488 h 368331"/>
              <a:gd name="connsiteX39" fmla="*/ 101581 w 380929"/>
              <a:gd name="connsiteY39" fmla="*/ 63488 h 368331"/>
              <a:gd name="connsiteX40" fmla="*/ 101581 w 380929"/>
              <a:gd name="connsiteY40" fmla="*/ 50759 h 368331"/>
              <a:gd name="connsiteX41" fmla="*/ 139688 w 380929"/>
              <a:gd name="connsiteY41" fmla="*/ 0 h 368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380929" h="368331">
                <a:moveTo>
                  <a:pt x="114279" y="152471"/>
                </a:moveTo>
                <a:lnTo>
                  <a:pt x="266651" y="152471"/>
                </a:lnTo>
                <a:lnTo>
                  <a:pt x="266651" y="177767"/>
                </a:lnTo>
                <a:lnTo>
                  <a:pt x="114279" y="177767"/>
                </a:lnTo>
                <a:close/>
                <a:moveTo>
                  <a:pt x="38093" y="88876"/>
                </a:moveTo>
                <a:cubicBezTo>
                  <a:pt x="31093" y="88876"/>
                  <a:pt x="25379" y="94592"/>
                  <a:pt x="25379" y="101593"/>
                </a:cubicBezTo>
                <a:lnTo>
                  <a:pt x="25379" y="330226"/>
                </a:lnTo>
                <a:cubicBezTo>
                  <a:pt x="25379" y="337227"/>
                  <a:pt x="31093" y="342943"/>
                  <a:pt x="38093" y="342943"/>
                </a:cubicBezTo>
                <a:lnTo>
                  <a:pt x="342836" y="342943"/>
                </a:lnTo>
                <a:cubicBezTo>
                  <a:pt x="349836" y="342943"/>
                  <a:pt x="355550" y="337227"/>
                  <a:pt x="355550" y="330226"/>
                </a:cubicBezTo>
                <a:lnTo>
                  <a:pt x="355550" y="101593"/>
                </a:lnTo>
                <a:cubicBezTo>
                  <a:pt x="355550" y="94592"/>
                  <a:pt x="349836" y="88876"/>
                  <a:pt x="342836" y="88876"/>
                </a:cubicBezTo>
                <a:close/>
                <a:moveTo>
                  <a:pt x="38093" y="63488"/>
                </a:moveTo>
                <a:lnTo>
                  <a:pt x="101581" y="63488"/>
                </a:lnTo>
                <a:lnTo>
                  <a:pt x="101581" y="76186"/>
                </a:lnTo>
                <a:lnTo>
                  <a:pt x="127018" y="76186"/>
                </a:lnTo>
                <a:lnTo>
                  <a:pt x="127018" y="63488"/>
                </a:lnTo>
                <a:lnTo>
                  <a:pt x="254010" y="63488"/>
                </a:lnTo>
                <a:lnTo>
                  <a:pt x="254010" y="76186"/>
                </a:lnTo>
                <a:lnTo>
                  <a:pt x="279447" y="76186"/>
                </a:lnTo>
                <a:lnTo>
                  <a:pt x="279447" y="63488"/>
                </a:lnTo>
                <a:lnTo>
                  <a:pt x="342836" y="63488"/>
                </a:lnTo>
                <a:cubicBezTo>
                  <a:pt x="363882" y="63488"/>
                  <a:pt x="380929" y="80540"/>
                  <a:pt x="380929" y="101593"/>
                </a:cubicBezTo>
                <a:lnTo>
                  <a:pt x="380929" y="330226"/>
                </a:lnTo>
                <a:cubicBezTo>
                  <a:pt x="380929" y="351279"/>
                  <a:pt x="363882" y="368331"/>
                  <a:pt x="342836" y="368331"/>
                </a:cubicBezTo>
                <a:lnTo>
                  <a:pt x="38093" y="368331"/>
                </a:lnTo>
                <a:cubicBezTo>
                  <a:pt x="17047" y="368331"/>
                  <a:pt x="0" y="351279"/>
                  <a:pt x="0" y="330226"/>
                </a:cubicBezTo>
                <a:lnTo>
                  <a:pt x="0" y="101593"/>
                </a:lnTo>
                <a:cubicBezTo>
                  <a:pt x="0" y="80540"/>
                  <a:pt x="17047" y="63488"/>
                  <a:pt x="38093" y="63488"/>
                </a:cubicBezTo>
                <a:close/>
                <a:moveTo>
                  <a:pt x="139688" y="0"/>
                </a:moveTo>
                <a:lnTo>
                  <a:pt x="241340" y="0"/>
                </a:lnTo>
                <a:cubicBezTo>
                  <a:pt x="272969" y="0"/>
                  <a:pt x="279447" y="12952"/>
                  <a:pt x="279447" y="50759"/>
                </a:cubicBezTo>
                <a:lnTo>
                  <a:pt x="279447" y="63488"/>
                </a:lnTo>
                <a:lnTo>
                  <a:pt x="254010" y="63488"/>
                </a:lnTo>
                <a:lnTo>
                  <a:pt x="254010" y="50759"/>
                </a:lnTo>
                <a:cubicBezTo>
                  <a:pt x="254010" y="25141"/>
                  <a:pt x="254153" y="25379"/>
                  <a:pt x="241340" y="25379"/>
                </a:cubicBezTo>
                <a:lnTo>
                  <a:pt x="139688" y="25379"/>
                </a:lnTo>
                <a:cubicBezTo>
                  <a:pt x="126875" y="25379"/>
                  <a:pt x="127018" y="25141"/>
                  <a:pt x="127018" y="50759"/>
                </a:cubicBezTo>
                <a:lnTo>
                  <a:pt x="127018" y="63488"/>
                </a:lnTo>
                <a:lnTo>
                  <a:pt x="101581" y="63488"/>
                </a:lnTo>
                <a:lnTo>
                  <a:pt x="101581" y="50759"/>
                </a:lnTo>
                <a:cubicBezTo>
                  <a:pt x="101581" y="12952"/>
                  <a:pt x="108059" y="0"/>
                  <a:pt x="139688"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直接连接符 22">
            <a:extLst>
              <a:ext uri="{FF2B5EF4-FFF2-40B4-BE49-F238E27FC236}">
                <a16:creationId xmlns:a16="http://schemas.microsoft.com/office/drawing/2014/main" id="{BAA7DCA9-F86C-168E-3BA6-9F40530CA4BC}"/>
              </a:ext>
            </a:extLst>
          </p:cNvPr>
          <p:cNvCxnSpPr>
            <a:cxnSpLocks/>
          </p:cNvCxnSpPr>
          <p:nvPr userDrawn="1"/>
        </p:nvCxnSpPr>
        <p:spPr>
          <a:xfrm>
            <a:off x="541066" y="62489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B9C32F15-7CFC-81B2-FC0A-BC202FA1ECE4}"/>
              </a:ext>
            </a:extLst>
          </p:cNvPr>
          <p:cNvSpPr txBox="1"/>
          <p:nvPr userDrawn="1"/>
        </p:nvSpPr>
        <p:spPr>
          <a:xfrm>
            <a:off x="9742318" y="6343375"/>
            <a:ext cx="1959191"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ONE</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pic>
        <p:nvPicPr>
          <p:cNvPr id="25" name="图形 24">
            <a:extLst>
              <a:ext uri="{FF2B5EF4-FFF2-40B4-BE49-F238E27FC236}">
                <a16:creationId xmlns:a16="http://schemas.microsoft.com/office/drawing/2014/main" id="{A004648A-CFF6-1ADA-C66E-3C3E48D37E5C}"/>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7363" y="6028005"/>
            <a:ext cx="1326541" cy="1035199"/>
          </a:xfrm>
          <a:prstGeom prst="rect">
            <a:avLst/>
          </a:prstGeom>
        </p:spPr>
      </p:pic>
      <p:sp>
        <p:nvSpPr>
          <p:cNvPr id="26" name="矩形 25">
            <a:extLst>
              <a:ext uri="{FF2B5EF4-FFF2-40B4-BE49-F238E27FC236}">
                <a16:creationId xmlns:a16="http://schemas.microsoft.com/office/drawing/2014/main" id="{2D8CF582-36F9-0244-49ED-F415EEAED230}"/>
              </a:ext>
            </a:extLst>
          </p:cNvPr>
          <p:cNvSpPr/>
          <p:nvPr userDrawn="1"/>
        </p:nvSpPr>
        <p:spPr>
          <a:xfrm>
            <a:off x="1080151" y="1634769"/>
            <a:ext cx="10031695" cy="4144808"/>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7" name="直接连接符 26">
            <a:extLst>
              <a:ext uri="{FF2B5EF4-FFF2-40B4-BE49-F238E27FC236}">
                <a16:creationId xmlns:a16="http://schemas.microsoft.com/office/drawing/2014/main" id="{2E3C997D-E4FD-A7A9-8C79-3479F26BE5CA}"/>
              </a:ext>
            </a:extLst>
          </p:cNvPr>
          <p:cNvCxnSpPr>
            <a:cxnSpLocks/>
          </p:cNvCxnSpPr>
          <p:nvPr userDrawn="1"/>
        </p:nvCxnSpPr>
        <p:spPr>
          <a:xfrm>
            <a:off x="4111277" y="1634769"/>
            <a:ext cx="0" cy="4144808"/>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FD84EBA3-940B-71AB-9D09-266A7B2814BF}"/>
              </a:ext>
            </a:extLst>
          </p:cNvPr>
          <p:cNvCxnSpPr>
            <a:cxnSpLocks/>
          </p:cNvCxnSpPr>
          <p:nvPr userDrawn="1"/>
        </p:nvCxnSpPr>
        <p:spPr>
          <a:xfrm>
            <a:off x="8066749" y="1634769"/>
            <a:ext cx="0" cy="4144808"/>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29" name="任意多边形: 形状 28">
            <a:extLst>
              <a:ext uri="{FF2B5EF4-FFF2-40B4-BE49-F238E27FC236}">
                <a16:creationId xmlns:a16="http://schemas.microsoft.com/office/drawing/2014/main" id="{3ED1EB37-3DEA-B296-E545-77C34AD42850}"/>
              </a:ext>
            </a:extLst>
          </p:cNvPr>
          <p:cNvSpPr/>
          <p:nvPr userDrawn="1"/>
        </p:nvSpPr>
        <p:spPr>
          <a:xfrm>
            <a:off x="8438530" y="2747684"/>
            <a:ext cx="2210876" cy="2640740"/>
          </a:xfrm>
          <a:custGeom>
            <a:avLst/>
            <a:gdLst>
              <a:gd name="connsiteX0" fmla="*/ 838910 w 1677820"/>
              <a:gd name="connsiteY0" fmla="*/ 0 h 2004041"/>
              <a:gd name="connsiteX1" fmla="*/ 1677820 w 1677820"/>
              <a:gd name="connsiteY1" fmla="*/ 838910 h 2004041"/>
              <a:gd name="connsiteX2" fmla="*/ 1677820 w 1677820"/>
              <a:gd name="connsiteY2" fmla="*/ 2004041 h 2004041"/>
              <a:gd name="connsiteX3" fmla="*/ 0 w 1677820"/>
              <a:gd name="connsiteY3" fmla="*/ 2004041 h 2004041"/>
              <a:gd name="connsiteX4" fmla="*/ 0 w 1677820"/>
              <a:gd name="connsiteY4" fmla="*/ 838910 h 2004041"/>
              <a:gd name="connsiteX5" fmla="*/ 838910 w 1677820"/>
              <a:gd name="connsiteY5" fmla="*/ 0 h 200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7820" h="2004041">
                <a:moveTo>
                  <a:pt x="838910" y="0"/>
                </a:moveTo>
                <a:cubicBezTo>
                  <a:pt x="1302227" y="0"/>
                  <a:pt x="1677820" y="375593"/>
                  <a:pt x="1677820" y="838910"/>
                </a:cubicBezTo>
                <a:lnTo>
                  <a:pt x="1677820" y="2004041"/>
                </a:lnTo>
                <a:lnTo>
                  <a:pt x="0" y="2004041"/>
                </a:lnTo>
                <a:lnTo>
                  <a:pt x="0" y="838910"/>
                </a:lnTo>
                <a:cubicBezTo>
                  <a:pt x="0" y="375593"/>
                  <a:pt x="375593" y="0"/>
                  <a:pt x="838910" y="0"/>
                </a:cubicBezTo>
                <a:close/>
              </a:path>
            </a:pathLst>
          </a:custGeom>
          <a:solidFill>
            <a:srgbClr val="6D9CA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0" name="任意多边形: 形状 29">
            <a:extLst>
              <a:ext uri="{FF2B5EF4-FFF2-40B4-BE49-F238E27FC236}">
                <a16:creationId xmlns:a16="http://schemas.microsoft.com/office/drawing/2014/main" id="{1315E3AA-0698-91FF-B35D-094DB29BE514}"/>
              </a:ext>
            </a:extLst>
          </p:cNvPr>
          <p:cNvSpPr/>
          <p:nvPr userDrawn="1"/>
        </p:nvSpPr>
        <p:spPr>
          <a:xfrm>
            <a:off x="8509680" y="2819639"/>
            <a:ext cx="2210876" cy="2640740"/>
          </a:xfrm>
          <a:custGeom>
            <a:avLst/>
            <a:gdLst>
              <a:gd name="connsiteX0" fmla="*/ 838910 w 1677820"/>
              <a:gd name="connsiteY0" fmla="*/ 0 h 2004041"/>
              <a:gd name="connsiteX1" fmla="*/ 1677820 w 1677820"/>
              <a:gd name="connsiteY1" fmla="*/ 838910 h 2004041"/>
              <a:gd name="connsiteX2" fmla="*/ 1677820 w 1677820"/>
              <a:gd name="connsiteY2" fmla="*/ 2004041 h 2004041"/>
              <a:gd name="connsiteX3" fmla="*/ 0 w 1677820"/>
              <a:gd name="connsiteY3" fmla="*/ 2004041 h 2004041"/>
              <a:gd name="connsiteX4" fmla="*/ 0 w 1677820"/>
              <a:gd name="connsiteY4" fmla="*/ 838910 h 2004041"/>
              <a:gd name="connsiteX5" fmla="*/ 838910 w 1677820"/>
              <a:gd name="connsiteY5" fmla="*/ 0 h 200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7820" h="2004041">
                <a:moveTo>
                  <a:pt x="838910" y="0"/>
                </a:moveTo>
                <a:cubicBezTo>
                  <a:pt x="1302227" y="0"/>
                  <a:pt x="1677820" y="375593"/>
                  <a:pt x="1677820" y="838910"/>
                </a:cubicBezTo>
                <a:lnTo>
                  <a:pt x="1677820" y="2004041"/>
                </a:lnTo>
                <a:lnTo>
                  <a:pt x="0" y="2004041"/>
                </a:lnTo>
                <a:lnTo>
                  <a:pt x="0" y="838910"/>
                </a:lnTo>
                <a:cubicBezTo>
                  <a:pt x="0" y="375593"/>
                  <a:pt x="375593" y="0"/>
                  <a:pt x="838910" y="0"/>
                </a:cubicBezTo>
                <a:close/>
              </a:path>
            </a:pathLst>
          </a:custGeom>
          <a:solidFill>
            <a:schemeClr val="bg1"/>
          </a:solidFill>
          <a:ln w="635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文本框 30">
            <a:extLst>
              <a:ext uri="{FF2B5EF4-FFF2-40B4-BE49-F238E27FC236}">
                <a16:creationId xmlns:a16="http://schemas.microsoft.com/office/drawing/2014/main" id="{AD0F4CAE-3EF3-8A93-2663-735C34559FCF}"/>
              </a:ext>
            </a:extLst>
          </p:cNvPr>
          <p:cNvSpPr txBox="1"/>
          <p:nvPr userDrawn="1"/>
        </p:nvSpPr>
        <p:spPr>
          <a:xfrm>
            <a:off x="8505126" y="3718969"/>
            <a:ext cx="2229430" cy="400110"/>
          </a:xfrm>
          <a:prstGeom prst="rect">
            <a:avLst/>
          </a:prstGeom>
          <a:noFill/>
        </p:spPr>
        <p:txBody>
          <a:bodyPr wrap="square" rtlCol="0">
            <a:spAutoFit/>
          </a:bodyPr>
          <a:lstStyle/>
          <a:p>
            <a:pPr algn="ctr"/>
            <a:r>
              <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室友关系</a:t>
            </a:r>
          </a:p>
        </p:txBody>
      </p:sp>
      <p:sp>
        <p:nvSpPr>
          <p:cNvPr id="32" name="文本框 31">
            <a:extLst>
              <a:ext uri="{FF2B5EF4-FFF2-40B4-BE49-F238E27FC236}">
                <a16:creationId xmlns:a16="http://schemas.microsoft.com/office/drawing/2014/main" id="{AFD2F79B-FDA4-6CD6-DE67-11D4AFAE2FEA}"/>
              </a:ext>
            </a:extLst>
          </p:cNvPr>
          <p:cNvSpPr txBox="1"/>
          <p:nvPr userDrawn="1"/>
        </p:nvSpPr>
        <p:spPr>
          <a:xfrm>
            <a:off x="8698398" y="4086732"/>
            <a:ext cx="1842886" cy="1407116"/>
          </a:xfrm>
          <a:prstGeom prst="rect">
            <a:avLst/>
          </a:prstGeom>
          <a:noFill/>
        </p:spPr>
        <p:txBody>
          <a:bodyPr wrap="square">
            <a:spAutoFit/>
          </a:bodyPr>
          <a:lstStyle/>
          <a:p>
            <a:pPr algn="ct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这就是我们的家，我们彼此包容，彼此理解，彼此帮助，彼此尊重，彼此努力，彼此信任使得我们“家”变成了“绿色家园”，充满生机！</a:t>
            </a:r>
          </a:p>
        </p:txBody>
      </p:sp>
      <p:sp>
        <p:nvSpPr>
          <p:cNvPr id="33" name="椭圆 32">
            <a:extLst>
              <a:ext uri="{FF2B5EF4-FFF2-40B4-BE49-F238E27FC236}">
                <a16:creationId xmlns:a16="http://schemas.microsoft.com/office/drawing/2014/main" id="{6F58F660-7E3C-5AF1-4013-55100C679A96}"/>
              </a:ext>
            </a:extLst>
          </p:cNvPr>
          <p:cNvSpPr/>
          <p:nvPr userDrawn="1"/>
        </p:nvSpPr>
        <p:spPr>
          <a:xfrm>
            <a:off x="9379985" y="3115353"/>
            <a:ext cx="470266" cy="47026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house-silhouette_67198">
            <a:extLst>
              <a:ext uri="{FF2B5EF4-FFF2-40B4-BE49-F238E27FC236}">
                <a16:creationId xmlns:a16="http://schemas.microsoft.com/office/drawing/2014/main" id="{39810697-55B2-56CE-D0D3-F4A888A6CC52}"/>
              </a:ext>
            </a:extLst>
          </p:cNvPr>
          <p:cNvSpPr/>
          <p:nvPr userDrawn="1"/>
        </p:nvSpPr>
        <p:spPr>
          <a:xfrm>
            <a:off x="9479533" y="3233921"/>
            <a:ext cx="280288" cy="212020"/>
          </a:xfrm>
          <a:custGeom>
            <a:avLst/>
            <a:gdLst>
              <a:gd name="T0" fmla="*/ 121763 h 600884"/>
              <a:gd name="T1" fmla="*/ 121763 h 600884"/>
              <a:gd name="T2" fmla="*/ 121763 h 600884"/>
              <a:gd name="T3" fmla="*/ 121763 h 600884"/>
              <a:gd name="T4" fmla="*/ 121763 h 600884"/>
              <a:gd name="T5" fmla="*/ 121763 h 600884"/>
              <a:gd name="T6" fmla="*/ 121763 h 600884"/>
              <a:gd name="T7" fmla="*/ 121763 h 600884"/>
              <a:gd name="T8" fmla="*/ 121763 h 600884"/>
              <a:gd name="T9" fmla="*/ 121763 h 600884"/>
              <a:gd name="T10" fmla="*/ 121763 h 600884"/>
              <a:gd name="T11" fmla="*/ 121763 h 600884"/>
              <a:gd name="T12" fmla="*/ 121763 h 600884"/>
              <a:gd name="T13" fmla="*/ 121763 h 600884"/>
              <a:gd name="T14" fmla="*/ 121763 h 600884"/>
              <a:gd name="T15" fmla="*/ 121763 h 600884"/>
              <a:gd name="T16" fmla="*/ 121763 h 600884"/>
              <a:gd name="T17" fmla="*/ 121763 h 600884"/>
              <a:gd name="T18" fmla="*/ 121763 h 600884"/>
              <a:gd name="T19" fmla="*/ 121763 h 600884"/>
              <a:gd name="T20" fmla="*/ 121763 h 600884"/>
              <a:gd name="T21" fmla="*/ 121763 h 600884"/>
              <a:gd name="T22" fmla="*/ 121763 h 600884"/>
              <a:gd name="T23" fmla="*/ 121763 h 600884"/>
              <a:gd name="T24" fmla="*/ 121763 h 600884"/>
              <a:gd name="T25" fmla="*/ 121763 h 600884"/>
              <a:gd name="T26" fmla="*/ 121763 h 600884"/>
              <a:gd name="T27" fmla="*/ 121763 h 600884"/>
              <a:gd name="T28" fmla="*/ 121763 h 600884"/>
              <a:gd name="T29" fmla="*/ 121763 h 600884"/>
              <a:gd name="T30" fmla="*/ 121763 h 600884"/>
              <a:gd name="T31" fmla="*/ 121763 h 600884"/>
              <a:gd name="T32" fmla="*/ 121763 h 600884"/>
              <a:gd name="T33" fmla="*/ 121763 h 600884"/>
              <a:gd name="T34" fmla="*/ 121763 h 600884"/>
              <a:gd name="T35" fmla="*/ 121763 h 600884"/>
              <a:gd name="T36" fmla="*/ 121763 h 600884"/>
              <a:gd name="T37" fmla="*/ 121763 h 600884"/>
              <a:gd name="T38" fmla="*/ 121763 h 600884"/>
              <a:gd name="T39" fmla="*/ 121763 h 600884"/>
              <a:gd name="T40" fmla="*/ 121763 h 600884"/>
              <a:gd name="T41" fmla="*/ 121763 h 600884"/>
              <a:gd name="T42" fmla="*/ 121763 h 600884"/>
              <a:gd name="T43" fmla="*/ 121763 h 600884"/>
              <a:gd name="T44" fmla="*/ 121763 h 600884"/>
              <a:gd name="T45" fmla="*/ 121763 h 600884"/>
              <a:gd name="T46" fmla="*/ 121763 h 600884"/>
              <a:gd name="T47" fmla="*/ 121763 h 600884"/>
              <a:gd name="T48" fmla="*/ 121763 h 600884"/>
              <a:gd name="T49" fmla="*/ 121763 h 600884"/>
              <a:gd name="T50" fmla="*/ 121763 h 600884"/>
              <a:gd name="T51" fmla="*/ 121763 h 600884"/>
              <a:gd name="T52" fmla="*/ 121763 h 600884"/>
              <a:gd name="T53" fmla="*/ 121763 h 600884"/>
              <a:gd name="T54" fmla="*/ 121763 h 600884"/>
              <a:gd name="T55" fmla="*/ 121763 h 600884"/>
              <a:gd name="T56" fmla="*/ 121763 h 600884"/>
              <a:gd name="T57" fmla="*/ 121763 h 600884"/>
              <a:gd name="T58" fmla="*/ 121763 h 600884"/>
              <a:gd name="T59" fmla="*/ 121763 h 600884"/>
              <a:gd name="T60" fmla="*/ 121763 h 600884"/>
              <a:gd name="T61" fmla="*/ 121763 h 600884"/>
              <a:gd name="T62" fmla="*/ 121763 h 600884"/>
              <a:gd name="T63" fmla="*/ 121763 h 600884"/>
              <a:gd name="T64" fmla="*/ 121763 h 600884"/>
              <a:gd name="T65" fmla="*/ 121763 h 600884"/>
              <a:gd name="T66" fmla="*/ 121763 h 600884"/>
              <a:gd name="T67" fmla="*/ 121763 h 600884"/>
              <a:gd name="T68" fmla="*/ 121763 h 600884"/>
              <a:gd name="T69" fmla="*/ 121763 h 600884"/>
              <a:gd name="T70" fmla="*/ 121763 h 600884"/>
              <a:gd name="T71" fmla="*/ 121763 h 600884"/>
              <a:gd name="T72" fmla="*/ 121763 h 600884"/>
              <a:gd name="T73" fmla="*/ 121763 h 600884"/>
              <a:gd name="T74" fmla="*/ 121763 h 600884"/>
              <a:gd name="T75" fmla="*/ 121763 h 600884"/>
              <a:gd name="T76" fmla="*/ 121763 h 600884"/>
              <a:gd name="T77" fmla="*/ 121763 h 600884"/>
              <a:gd name="T78" fmla="*/ 121763 h 600884"/>
              <a:gd name="T79" fmla="*/ 121763 h 600884"/>
              <a:gd name="T80" fmla="*/ 121763 h 600884"/>
              <a:gd name="T81" fmla="*/ 121763 h 600884"/>
              <a:gd name="T82" fmla="*/ 121763 h 600884"/>
              <a:gd name="T83" fmla="*/ 121763 h 600884"/>
              <a:gd name="T84" fmla="*/ 121763 h 600884"/>
              <a:gd name="T85" fmla="*/ 121763 h 600884"/>
              <a:gd name="T86" fmla="*/ 121763 h 600884"/>
              <a:gd name="T87" fmla="*/ 121763 h 600884"/>
              <a:gd name="T88" fmla="*/ 121763 h 600884"/>
              <a:gd name="T89" fmla="*/ 121763 h 600884"/>
              <a:gd name="T90" fmla="*/ 121763 h 600884"/>
              <a:gd name="T91" fmla="*/ 121763 h 600884"/>
              <a:gd name="T92" fmla="*/ 121763 h 600884"/>
              <a:gd name="T93" fmla="*/ 121763 h 600884"/>
              <a:gd name="T94" fmla="*/ 121763 h 600884"/>
              <a:gd name="T95" fmla="*/ 121763 h 600884"/>
              <a:gd name="T96" fmla="*/ 121763 h 600884"/>
              <a:gd name="T97" fmla="*/ 121763 h 600884"/>
              <a:gd name="T98" fmla="*/ 121763 h 600884"/>
              <a:gd name="T99" fmla="*/ 121763 h 600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17" h="4786">
                <a:moveTo>
                  <a:pt x="6258" y="1535"/>
                </a:moveTo>
                <a:lnTo>
                  <a:pt x="4514" y="40"/>
                </a:lnTo>
                <a:cubicBezTo>
                  <a:pt x="4467" y="0"/>
                  <a:pt x="4436" y="0"/>
                  <a:pt x="4406" y="0"/>
                </a:cubicBezTo>
                <a:cubicBezTo>
                  <a:pt x="4375" y="0"/>
                  <a:pt x="1843" y="0"/>
                  <a:pt x="1843" y="0"/>
                </a:cubicBezTo>
                <a:cubicBezTo>
                  <a:pt x="1804" y="0"/>
                  <a:pt x="1765" y="15"/>
                  <a:pt x="1735" y="40"/>
                </a:cubicBezTo>
                <a:lnTo>
                  <a:pt x="59" y="1466"/>
                </a:lnTo>
                <a:cubicBezTo>
                  <a:pt x="21" y="1498"/>
                  <a:pt x="0" y="1544"/>
                  <a:pt x="0" y="1593"/>
                </a:cubicBezTo>
                <a:lnTo>
                  <a:pt x="0" y="1859"/>
                </a:lnTo>
                <a:cubicBezTo>
                  <a:pt x="0" y="1951"/>
                  <a:pt x="75" y="2026"/>
                  <a:pt x="167" y="2026"/>
                </a:cubicBezTo>
                <a:lnTo>
                  <a:pt x="229" y="2026"/>
                </a:lnTo>
                <a:lnTo>
                  <a:pt x="229" y="4619"/>
                </a:lnTo>
                <a:cubicBezTo>
                  <a:pt x="229" y="4711"/>
                  <a:pt x="304" y="4786"/>
                  <a:pt x="396" y="4786"/>
                </a:cubicBezTo>
                <a:lnTo>
                  <a:pt x="4048" y="4786"/>
                </a:lnTo>
                <a:cubicBezTo>
                  <a:pt x="4140" y="4786"/>
                  <a:pt x="4215" y="4711"/>
                  <a:pt x="4215" y="4619"/>
                </a:cubicBezTo>
                <a:lnTo>
                  <a:pt x="4215" y="3573"/>
                </a:lnTo>
                <a:lnTo>
                  <a:pt x="4796" y="3573"/>
                </a:lnTo>
                <a:lnTo>
                  <a:pt x="4796" y="4619"/>
                </a:lnTo>
                <a:cubicBezTo>
                  <a:pt x="4796" y="4711"/>
                  <a:pt x="4871" y="4786"/>
                  <a:pt x="4963" y="4786"/>
                </a:cubicBezTo>
                <a:lnTo>
                  <a:pt x="5921" y="4786"/>
                </a:lnTo>
                <a:cubicBezTo>
                  <a:pt x="6013" y="4786"/>
                  <a:pt x="6087" y="4711"/>
                  <a:pt x="6087" y="4619"/>
                </a:cubicBezTo>
                <a:lnTo>
                  <a:pt x="6087" y="2026"/>
                </a:lnTo>
                <a:lnTo>
                  <a:pt x="6150" y="2026"/>
                </a:lnTo>
                <a:cubicBezTo>
                  <a:pt x="6242" y="2026"/>
                  <a:pt x="6316" y="1951"/>
                  <a:pt x="6316" y="1859"/>
                </a:cubicBezTo>
                <a:lnTo>
                  <a:pt x="6316" y="1662"/>
                </a:lnTo>
                <a:cubicBezTo>
                  <a:pt x="6317" y="1613"/>
                  <a:pt x="6295" y="1567"/>
                  <a:pt x="6258" y="1535"/>
                </a:cubicBezTo>
                <a:close/>
                <a:moveTo>
                  <a:pt x="1904" y="334"/>
                </a:moveTo>
                <a:lnTo>
                  <a:pt x="3966" y="334"/>
                </a:lnTo>
                <a:lnTo>
                  <a:pt x="2707" y="1448"/>
                </a:lnTo>
                <a:lnTo>
                  <a:pt x="595" y="1448"/>
                </a:lnTo>
                <a:lnTo>
                  <a:pt x="1904" y="334"/>
                </a:lnTo>
                <a:close/>
                <a:moveTo>
                  <a:pt x="543" y="1782"/>
                </a:moveTo>
                <a:lnTo>
                  <a:pt x="2603" y="1782"/>
                </a:lnTo>
                <a:lnTo>
                  <a:pt x="2603" y="4453"/>
                </a:lnTo>
                <a:lnTo>
                  <a:pt x="563" y="4453"/>
                </a:lnTo>
                <a:lnTo>
                  <a:pt x="563" y="1859"/>
                </a:lnTo>
                <a:cubicBezTo>
                  <a:pt x="563" y="1831"/>
                  <a:pt x="555" y="1805"/>
                  <a:pt x="543" y="1782"/>
                </a:cubicBezTo>
                <a:close/>
                <a:moveTo>
                  <a:pt x="5921" y="1693"/>
                </a:moveTo>
                <a:cubicBezTo>
                  <a:pt x="5829" y="1693"/>
                  <a:pt x="5754" y="1767"/>
                  <a:pt x="5754" y="1859"/>
                </a:cubicBezTo>
                <a:lnTo>
                  <a:pt x="5754" y="4453"/>
                </a:lnTo>
                <a:lnTo>
                  <a:pt x="5129" y="4453"/>
                </a:lnTo>
                <a:lnTo>
                  <a:pt x="5129" y="3406"/>
                </a:lnTo>
                <a:cubicBezTo>
                  <a:pt x="5129" y="3314"/>
                  <a:pt x="5055" y="3240"/>
                  <a:pt x="4963" y="3240"/>
                </a:cubicBezTo>
                <a:lnTo>
                  <a:pt x="4048" y="3240"/>
                </a:lnTo>
                <a:cubicBezTo>
                  <a:pt x="3956" y="3240"/>
                  <a:pt x="3881" y="3314"/>
                  <a:pt x="3881" y="3406"/>
                </a:cubicBezTo>
                <a:lnTo>
                  <a:pt x="3881" y="4453"/>
                </a:lnTo>
                <a:lnTo>
                  <a:pt x="2937" y="4453"/>
                </a:lnTo>
                <a:lnTo>
                  <a:pt x="2937" y="1690"/>
                </a:lnTo>
                <a:lnTo>
                  <a:pt x="4407" y="388"/>
                </a:lnTo>
                <a:lnTo>
                  <a:pt x="5930" y="1693"/>
                </a:lnTo>
                <a:lnTo>
                  <a:pt x="5921" y="1693"/>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组合 34">
            <a:extLst>
              <a:ext uri="{FF2B5EF4-FFF2-40B4-BE49-F238E27FC236}">
                <a16:creationId xmlns:a16="http://schemas.microsoft.com/office/drawing/2014/main" id="{4B96CE25-B3EC-1503-1EF8-B6DD5640953C}"/>
              </a:ext>
            </a:extLst>
          </p:cNvPr>
          <p:cNvGrpSpPr/>
          <p:nvPr userDrawn="1"/>
        </p:nvGrpSpPr>
        <p:grpSpPr>
          <a:xfrm>
            <a:off x="1857375" y="1392434"/>
            <a:ext cx="2232688" cy="1733813"/>
            <a:chOff x="1857375" y="1392434"/>
            <a:chExt cx="2232688" cy="1733813"/>
          </a:xfrm>
        </p:grpSpPr>
        <p:cxnSp>
          <p:nvCxnSpPr>
            <p:cNvPr id="36" name="直接连接符 35">
              <a:extLst>
                <a:ext uri="{FF2B5EF4-FFF2-40B4-BE49-F238E27FC236}">
                  <a16:creationId xmlns:a16="http://schemas.microsoft.com/office/drawing/2014/main" id="{5D1A444F-A270-23C4-5EF4-48FE692C327A}"/>
                </a:ext>
              </a:extLst>
            </p:cNvPr>
            <p:cNvCxnSpPr/>
            <p:nvPr/>
          </p:nvCxnSpPr>
          <p:spPr>
            <a:xfrm>
              <a:off x="1857375" y="2260564"/>
              <a:ext cx="1565910" cy="0"/>
            </a:xfrm>
            <a:prstGeom prst="line">
              <a:avLst/>
            </a:prstGeom>
            <a:ln w="12700">
              <a:solidFill>
                <a:srgbClr val="485368"/>
              </a:solidFill>
            </a:ln>
          </p:spPr>
          <p:style>
            <a:lnRef idx="1">
              <a:schemeClr val="accent1"/>
            </a:lnRef>
            <a:fillRef idx="0">
              <a:schemeClr val="accent1"/>
            </a:fillRef>
            <a:effectRef idx="0">
              <a:schemeClr val="accent1"/>
            </a:effectRef>
            <a:fontRef idx="minor">
              <a:schemeClr val="tx1"/>
            </a:fontRef>
          </p:style>
        </p:cxnSp>
        <p:sp>
          <p:nvSpPr>
            <p:cNvPr id="37" name="弧形 36">
              <a:extLst>
                <a:ext uri="{FF2B5EF4-FFF2-40B4-BE49-F238E27FC236}">
                  <a16:creationId xmlns:a16="http://schemas.microsoft.com/office/drawing/2014/main" id="{0D8B58BF-523F-2871-6B75-240B82879123}"/>
                </a:ext>
              </a:extLst>
            </p:cNvPr>
            <p:cNvSpPr/>
            <p:nvPr/>
          </p:nvSpPr>
          <p:spPr>
            <a:xfrm rot="12407646">
              <a:off x="3174516" y="1392434"/>
              <a:ext cx="914400" cy="914400"/>
            </a:xfrm>
            <a:prstGeom prst="arc">
              <a:avLst>
                <a:gd name="adj1" fmla="val 16200000"/>
                <a:gd name="adj2" fmla="val 18205370"/>
              </a:avLst>
            </a:prstGeom>
            <a:ln w="12700">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8" name="弧形 37">
              <a:extLst>
                <a:ext uri="{FF2B5EF4-FFF2-40B4-BE49-F238E27FC236}">
                  <a16:creationId xmlns:a16="http://schemas.microsoft.com/office/drawing/2014/main" id="{19C38A01-3FF5-D5E9-F16C-6F26171F4FB9}"/>
                </a:ext>
              </a:extLst>
            </p:cNvPr>
            <p:cNvSpPr/>
            <p:nvPr/>
          </p:nvSpPr>
          <p:spPr>
            <a:xfrm rot="9192354" flipV="1">
              <a:off x="3175663" y="2211847"/>
              <a:ext cx="914400" cy="914400"/>
            </a:xfrm>
            <a:prstGeom prst="arc">
              <a:avLst>
                <a:gd name="adj1" fmla="val 16200000"/>
                <a:gd name="adj2" fmla="val 17993982"/>
              </a:avLst>
            </a:prstGeom>
            <a:ln w="12700">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9" name="组合 38">
            <a:extLst>
              <a:ext uri="{FF2B5EF4-FFF2-40B4-BE49-F238E27FC236}">
                <a16:creationId xmlns:a16="http://schemas.microsoft.com/office/drawing/2014/main" id="{C90A0EF2-356D-E811-2F8C-C61FB6591C52}"/>
              </a:ext>
            </a:extLst>
          </p:cNvPr>
          <p:cNvGrpSpPr/>
          <p:nvPr userDrawn="1"/>
        </p:nvGrpSpPr>
        <p:grpSpPr>
          <a:xfrm>
            <a:off x="8843542" y="1392434"/>
            <a:ext cx="2232688" cy="1733813"/>
            <a:chOff x="1857375" y="1392434"/>
            <a:chExt cx="2232688" cy="1733813"/>
          </a:xfrm>
        </p:grpSpPr>
        <p:cxnSp>
          <p:nvCxnSpPr>
            <p:cNvPr id="40" name="直接连接符 39">
              <a:extLst>
                <a:ext uri="{FF2B5EF4-FFF2-40B4-BE49-F238E27FC236}">
                  <a16:creationId xmlns:a16="http://schemas.microsoft.com/office/drawing/2014/main" id="{56EE8307-F424-BAD9-9921-D6053DD777C7}"/>
                </a:ext>
              </a:extLst>
            </p:cNvPr>
            <p:cNvCxnSpPr/>
            <p:nvPr/>
          </p:nvCxnSpPr>
          <p:spPr>
            <a:xfrm>
              <a:off x="1857375" y="2260564"/>
              <a:ext cx="1565910" cy="0"/>
            </a:xfrm>
            <a:prstGeom prst="line">
              <a:avLst/>
            </a:prstGeom>
            <a:ln w="12700">
              <a:solidFill>
                <a:srgbClr val="485368"/>
              </a:solidFill>
            </a:ln>
          </p:spPr>
          <p:style>
            <a:lnRef idx="1">
              <a:schemeClr val="accent1"/>
            </a:lnRef>
            <a:fillRef idx="0">
              <a:schemeClr val="accent1"/>
            </a:fillRef>
            <a:effectRef idx="0">
              <a:schemeClr val="accent1"/>
            </a:effectRef>
            <a:fontRef idx="minor">
              <a:schemeClr val="tx1"/>
            </a:fontRef>
          </p:style>
        </p:cxnSp>
        <p:sp>
          <p:nvSpPr>
            <p:cNvPr id="41" name="弧形 40">
              <a:extLst>
                <a:ext uri="{FF2B5EF4-FFF2-40B4-BE49-F238E27FC236}">
                  <a16:creationId xmlns:a16="http://schemas.microsoft.com/office/drawing/2014/main" id="{3AA072CC-2F51-3B30-BD10-EE8D31F04574}"/>
                </a:ext>
              </a:extLst>
            </p:cNvPr>
            <p:cNvSpPr/>
            <p:nvPr/>
          </p:nvSpPr>
          <p:spPr>
            <a:xfrm rot="12407646">
              <a:off x="3174516" y="1392434"/>
              <a:ext cx="914400" cy="914400"/>
            </a:xfrm>
            <a:prstGeom prst="arc">
              <a:avLst>
                <a:gd name="adj1" fmla="val 16200000"/>
                <a:gd name="adj2" fmla="val 18205370"/>
              </a:avLst>
            </a:prstGeom>
            <a:ln w="12700">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2" name="弧形 41">
              <a:extLst>
                <a:ext uri="{FF2B5EF4-FFF2-40B4-BE49-F238E27FC236}">
                  <a16:creationId xmlns:a16="http://schemas.microsoft.com/office/drawing/2014/main" id="{0C348CDE-6193-3365-FCA5-06F4F9326963}"/>
                </a:ext>
              </a:extLst>
            </p:cNvPr>
            <p:cNvSpPr/>
            <p:nvPr/>
          </p:nvSpPr>
          <p:spPr>
            <a:xfrm rot="9192354" flipV="1">
              <a:off x="3175663" y="2211847"/>
              <a:ext cx="914400" cy="914400"/>
            </a:xfrm>
            <a:prstGeom prst="arc">
              <a:avLst>
                <a:gd name="adj1" fmla="val 16200000"/>
                <a:gd name="adj2" fmla="val 17993982"/>
              </a:avLst>
            </a:prstGeom>
            <a:ln w="12700">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43" name="任意多边形: 形状 42">
            <a:extLst>
              <a:ext uri="{FF2B5EF4-FFF2-40B4-BE49-F238E27FC236}">
                <a16:creationId xmlns:a16="http://schemas.microsoft.com/office/drawing/2014/main" id="{C92EBCC9-F927-7B4A-41CA-9AD557353394}"/>
              </a:ext>
            </a:extLst>
          </p:cNvPr>
          <p:cNvSpPr/>
          <p:nvPr userDrawn="1"/>
        </p:nvSpPr>
        <p:spPr>
          <a:xfrm>
            <a:off x="4586485" y="1920340"/>
            <a:ext cx="2941937" cy="3525788"/>
          </a:xfrm>
          <a:custGeom>
            <a:avLst/>
            <a:gdLst>
              <a:gd name="connsiteX0" fmla="*/ 838910 w 1677820"/>
              <a:gd name="connsiteY0" fmla="*/ 0 h 2004041"/>
              <a:gd name="connsiteX1" fmla="*/ 1677820 w 1677820"/>
              <a:gd name="connsiteY1" fmla="*/ 838910 h 2004041"/>
              <a:gd name="connsiteX2" fmla="*/ 1677820 w 1677820"/>
              <a:gd name="connsiteY2" fmla="*/ 2004041 h 2004041"/>
              <a:gd name="connsiteX3" fmla="*/ 0 w 1677820"/>
              <a:gd name="connsiteY3" fmla="*/ 2004041 h 2004041"/>
              <a:gd name="connsiteX4" fmla="*/ 0 w 1677820"/>
              <a:gd name="connsiteY4" fmla="*/ 838910 h 2004041"/>
              <a:gd name="connsiteX5" fmla="*/ 838910 w 1677820"/>
              <a:gd name="connsiteY5" fmla="*/ 0 h 200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77820" h="2004041">
                <a:moveTo>
                  <a:pt x="838910" y="0"/>
                </a:moveTo>
                <a:cubicBezTo>
                  <a:pt x="1302227" y="0"/>
                  <a:pt x="1677820" y="375593"/>
                  <a:pt x="1677820" y="838910"/>
                </a:cubicBezTo>
                <a:lnTo>
                  <a:pt x="1677820" y="2004041"/>
                </a:lnTo>
                <a:lnTo>
                  <a:pt x="0" y="2004041"/>
                </a:lnTo>
                <a:lnTo>
                  <a:pt x="0" y="838910"/>
                </a:lnTo>
                <a:cubicBezTo>
                  <a:pt x="0" y="375593"/>
                  <a:pt x="375593" y="0"/>
                  <a:pt x="838910" y="0"/>
                </a:cubicBezTo>
                <a:close/>
              </a:path>
            </a:pathLst>
          </a:custGeom>
          <a:noFill/>
          <a:ln w="6350">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4" name="图片 43">
            <a:extLst>
              <a:ext uri="{FF2B5EF4-FFF2-40B4-BE49-F238E27FC236}">
                <a16:creationId xmlns:a16="http://schemas.microsoft.com/office/drawing/2014/main" id="{77B222A6-F01F-045B-8FC3-FEA1A73286D9}"/>
              </a:ext>
            </a:extLst>
          </p:cNvPr>
          <p:cNvPicPr>
            <a:picLocks noChangeAspect="1"/>
          </p:cNvPicPr>
          <p:nvPr userDrawn="1"/>
        </p:nvPicPr>
        <p:blipFill>
          <a:blip r:embed="rId5">
            <a:extLst>
              <a:ext uri="{28A0092B-C50C-407E-A947-70E740481C1C}">
                <a14:useLocalDpi xmlns:a14="http://schemas.microsoft.com/office/drawing/2010/main" val="0"/>
              </a:ext>
            </a:extLst>
          </a:blip>
          <a:srcRect l="18735" r="18735"/>
          <a:stretch/>
        </p:blipFill>
        <p:spPr>
          <a:xfrm>
            <a:off x="4679581" y="1967854"/>
            <a:ext cx="2941937" cy="3525788"/>
          </a:xfrm>
          <a:custGeom>
            <a:avLst/>
            <a:gdLst>
              <a:gd name="connsiteX0" fmla="*/ 1470969 w 2941937"/>
              <a:gd name="connsiteY0" fmla="*/ 0 h 3525788"/>
              <a:gd name="connsiteX1" fmla="*/ 2941937 w 2941937"/>
              <a:gd name="connsiteY1" fmla="*/ 1475927 h 3525788"/>
              <a:gd name="connsiteX2" fmla="*/ 2941937 w 2941937"/>
              <a:gd name="connsiteY2" fmla="*/ 3525788 h 3525788"/>
              <a:gd name="connsiteX3" fmla="*/ 0 w 2941937"/>
              <a:gd name="connsiteY3" fmla="*/ 3525788 h 3525788"/>
              <a:gd name="connsiteX4" fmla="*/ 0 w 2941937"/>
              <a:gd name="connsiteY4" fmla="*/ 1475927 h 3525788"/>
              <a:gd name="connsiteX5" fmla="*/ 1470969 w 2941937"/>
              <a:gd name="connsiteY5" fmla="*/ 0 h 352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41937" h="3525788">
                <a:moveTo>
                  <a:pt x="1470969" y="0"/>
                </a:moveTo>
                <a:cubicBezTo>
                  <a:pt x="2283362" y="0"/>
                  <a:pt x="2941937" y="660796"/>
                  <a:pt x="2941937" y="1475927"/>
                </a:cubicBezTo>
                <a:lnTo>
                  <a:pt x="2941937" y="3525788"/>
                </a:lnTo>
                <a:lnTo>
                  <a:pt x="0" y="3525788"/>
                </a:lnTo>
                <a:lnTo>
                  <a:pt x="0" y="1475927"/>
                </a:lnTo>
                <a:cubicBezTo>
                  <a:pt x="0" y="660796"/>
                  <a:pt x="658575" y="0"/>
                  <a:pt x="1470969" y="0"/>
                </a:cubicBezTo>
                <a:close/>
              </a:path>
            </a:pathLst>
          </a:custGeom>
          <a:ln w="6350">
            <a:solidFill>
              <a:srgbClr val="485368"/>
            </a:solidFill>
          </a:ln>
        </p:spPr>
      </p:pic>
      <p:sp>
        <p:nvSpPr>
          <p:cNvPr id="45" name="图形 47">
            <a:extLst>
              <a:ext uri="{FF2B5EF4-FFF2-40B4-BE49-F238E27FC236}">
                <a16:creationId xmlns:a16="http://schemas.microsoft.com/office/drawing/2014/main" id="{54618A40-D096-79EA-DFA4-570F95042550}"/>
              </a:ext>
            </a:extLst>
          </p:cNvPr>
          <p:cNvSpPr/>
          <p:nvPr userDrawn="1"/>
        </p:nvSpPr>
        <p:spPr>
          <a:xfrm>
            <a:off x="5710466" y="3445881"/>
            <a:ext cx="916973" cy="916973"/>
          </a:xfrm>
          <a:custGeom>
            <a:avLst/>
            <a:gdLst>
              <a:gd name="connsiteX0" fmla="*/ 389432 w 778863"/>
              <a:gd name="connsiteY0" fmla="*/ 0 h 778863"/>
              <a:gd name="connsiteX1" fmla="*/ 463943 w 778863"/>
              <a:gd name="connsiteY1" fmla="*/ 209540 h 778863"/>
              <a:gd name="connsiteX2" fmla="*/ 664803 w 778863"/>
              <a:gd name="connsiteY2" fmla="*/ 114060 h 778863"/>
              <a:gd name="connsiteX3" fmla="*/ 569323 w 778863"/>
              <a:gd name="connsiteY3" fmla="*/ 314920 h 778863"/>
              <a:gd name="connsiteX4" fmla="*/ 778863 w 778863"/>
              <a:gd name="connsiteY4" fmla="*/ 389432 h 778863"/>
              <a:gd name="connsiteX5" fmla="*/ 569323 w 778863"/>
              <a:gd name="connsiteY5" fmla="*/ 463943 h 778863"/>
              <a:gd name="connsiteX6" fmla="*/ 664803 w 778863"/>
              <a:gd name="connsiteY6" fmla="*/ 664803 h 778863"/>
              <a:gd name="connsiteX7" fmla="*/ 463943 w 778863"/>
              <a:gd name="connsiteY7" fmla="*/ 569323 h 778863"/>
              <a:gd name="connsiteX8" fmla="*/ 389432 w 778863"/>
              <a:gd name="connsiteY8" fmla="*/ 778863 h 778863"/>
              <a:gd name="connsiteX9" fmla="*/ 314920 w 778863"/>
              <a:gd name="connsiteY9" fmla="*/ 569323 h 778863"/>
              <a:gd name="connsiteX10" fmla="*/ 114060 w 778863"/>
              <a:gd name="connsiteY10" fmla="*/ 664803 h 778863"/>
              <a:gd name="connsiteX11" fmla="*/ 209540 w 778863"/>
              <a:gd name="connsiteY11" fmla="*/ 463943 h 778863"/>
              <a:gd name="connsiteX12" fmla="*/ 0 w 778863"/>
              <a:gd name="connsiteY12" fmla="*/ 389432 h 778863"/>
              <a:gd name="connsiteX13" fmla="*/ 209540 w 778863"/>
              <a:gd name="connsiteY13" fmla="*/ 314920 h 778863"/>
              <a:gd name="connsiteX14" fmla="*/ 114060 w 778863"/>
              <a:gd name="connsiteY14" fmla="*/ 114060 h 778863"/>
              <a:gd name="connsiteX15" fmla="*/ 314920 w 778863"/>
              <a:gd name="connsiteY15" fmla="*/ 209540 h 778863"/>
              <a:gd name="connsiteX16" fmla="*/ 389432 w 778863"/>
              <a:gd name="connsiteY16" fmla="*/ 0 h 7788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78863" h="778863">
                <a:moveTo>
                  <a:pt x="389432" y="0"/>
                </a:moveTo>
                <a:lnTo>
                  <a:pt x="463943" y="209540"/>
                </a:lnTo>
                <a:lnTo>
                  <a:pt x="664803" y="114060"/>
                </a:lnTo>
                <a:lnTo>
                  <a:pt x="569323" y="314920"/>
                </a:lnTo>
                <a:lnTo>
                  <a:pt x="778863" y="389432"/>
                </a:lnTo>
                <a:lnTo>
                  <a:pt x="569323" y="463943"/>
                </a:lnTo>
                <a:lnTo>
                  <a:pt x="664803" y="664803"/>
                </a:lnTo>
                <a:lnTo>
                  <a:pt x="463943" y="569323"/>
                </a:lnTo>
                <a:lnTo>
                  <a:pt x="389432" y="778863"/>
                </a:lnTo>
                <a:lnTo>
                  <a:pt x="314920" y="569323"/>
                </a:lnTo>
                <a:lnTo>
                  <a:pt x="114060" y="664803"/>
                </a:lnTo>
                <a:lnTo>
                  <a:pt x="209540" y="463943"/>
                </a:lnTo>
                <a:lnTo>
                  <a:pt x="0" y="389432"/>
                </a:lnTo>
                <a:lnTo>
                  <a:pt x="209540" y="314920"/>
                </a:lnTo>
                <a:lnTo>
                  <a:pt x="114060" y="114060"/>
                </a:lnTo>
                <a:lnTo>
                  <a:pt x="314920" y="209540"/>
                </a:lnTo>
                <a:lnTo>
                  <a:pt x="389432" y="0"/>
                </a:lnTo>
                <a:close/>
              </a:path>
            </a:pathLst>
          </a:cu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46" name="shopping-basket_181650">
            <a:extLst>
              <a:ext uri="{FF2B5EF4-FFF2-40B4-BE49-F238E27FC236}">
                <a16:creationId xmlns:a16="http://schemas.microsoft.com/office/drawing/2014/main" id="{CC6CA8F5-B5C7-2F0E-4363-FA382F4FE996}"/>
              </a:ext>
            </a:extLst>
          </p:cNvPr>
          <p:cNvSpPr/>
          <p:nvPr userDrawn="1"/>
        </p:nvSpPr>
        <p:spPr>
          <a:xfrm>
            <a:off x="6021197" y="3757287"/>
            <a:ext cx="298741" cy="279325"/>
          </a:xfrm>
          <a:custGeom>
            <a:avLst/>
            <a:gdLst>
              <a:gd name="connsiteX0" fmla="*/ 419956 w 605451"/>
              <a:gd name="connsiteY0" fmla="*/ 272549 h 566101"/>
              <a:gd name="connsiteX1" fmla="*/ 444350 w 605451"/>
              <a:gd name="connsiteY1" fmla="*/ 296895 h 566101"/>
              <a:gd name="connsiteX2" fmla="*/ 444350 w 605451"/>
              <a:gd name="connsiteY2" fmla="*/ 466603 h 566101"/>
              <a:gd name="connsiteX3" fmla="*/ 419956 w 605451"/>
              <a:gd name="connsiteY3" fmla="*/ 490949 h 566101"/>
              <a:gd name="connsiteX4" fmla="*/ 395801 w 605451"/>
              <a:gd name="connsiteY4" fmla="*/ 466603 h 566101"/>
              <a:gd name="connsiteX5" fmla="*/ 395801 w 605451"/>
              <a:gd name="connsiteY5" fmla="*/ 296895 h 566101"/>
              <a:gd name="connsiteX6" fmla="*/ 419956 w 605451"/>
              <a:gd name="connsiteY6" fmla="*/ 272549 h 566101"/>
              <a:gd name="connsiteX7" fmla="*/ 302606 w 605451"/>
              <a:gd name="connsiteY7" fmla="*/ 272549 h 566101"/>
              <a:gd name="connsiteX8" fmla="*/ 327000 w 605451"/>
              <a:gd name="connsiteY8" fmla="*/ 296895 h 566101"/>
              <a:gd name="connsiteX9" fmla="*/ 327000 w 605451"/>
              <a:gd name="connsiteY9" fmla="*/ 466603 h 566101"/>
              <a:gd name="connsiteX10" fmla="*/ 302606 w 605451"/>
              <a:gd name="connsiteY10" fmla="*/ 490949 h 566101"/>
              <a:gd name="connsiteX11" fmla="*/ 278451 w 605451"/>
              <a:gd name="connsiteY11" fmla="*/ 466603 h 566101"/>
              <a:gd name="connsiteX12" fmla="*/ 278451 w 605451"/>
              <a:gd name="connsiteY12" fmla="*/ 296895 h 566101"/>
              <a:gd name="connsiteX13" fmla="*/ 302606 w 605451"/>
              <a:gd name="connsiteY13" fmla="*/ 272549 h 566101"/>
              <a:gd name="connsiteX14" fmla="*/ 185256 w 605451"/>
              <a:gd name="connsiteY14" fmla="*/ 272549 h 566101"/>
              <a:gd name="connsiteX15" fmla="*/ 209650 w 605451"/>
              <a:gd name="connsiteY15" fmla="*/ 296895 h 566101"/>
              <a:gd name="connsiteX16" fmla="*/ 209650 w 605451"/>
              <a:gd name="connsiteY16" fmla="*/ 466603 h 566101"/>
              <a:gd name="connsiteX17" fmla="*/ 185256 w 605451"/>
              <a:gd name="connsiteY17" fmla="*/ 490949 h 566101"/>
              <a:gd name="connsiteX18" fmla="*/ 161101 w 605451"/>
              <a:gd name="connsiteY18" fmla="*/ 466603 h 566101"/>
              <a:gd name="connsiteX19" fmla="*/ 161101 w 605451"/>
              <a:gd name="connsiteY19" fmla="*/ 296895 h 566101"/>
              <a:gd name="connsiteX20" fmla="*/ 185256 w 605451"/>
              <a:gd name="connsiteY20" fmla="*/ 272549 h 566101"/>
              <a:gd name="connsiteX21" fmla="*/ 85093 w 605451"/>
              <a:gd name="connsiteY21" fmla="*/ 209292 h 566101"/>
              <a:gd name="connsiteX22" fmla="*/ 48522 w 605451"/>
              <a:gd name="connsiteY22" fmla="*/ 245808 h 566101"/>
              <a:gd name="connsiteX23" fmla="*/ 62385 w 605451"/>
              <a:gd name="connsiteY23" fmla="*/ 274209 h 566101"/>
              <a:gd name="connsiteX24" fmla="*/ 69556 w 605451"/>
              <a:gd name="connsiteY24" fmla="*/ 279938 h 566101"/>
              <a:gd name="connsiteX25" fmla="*/ 107322 w 605451"/>
              <a:gd name="connsiteY25" fmla="*/ 504525 h 566101"/>
              <a:gd name="connsiteX26" fmla="*/ 120469 w 605451"/>
              <a:gd name="connsiteY26" fmla="*/ 517651 h 566101"/>
              <a:gd name="connsiteX27" fmla="*/ 484982 w 605451"/>
              <a:gd name="connsiteY27" fmla="*/ 517651 h 566101"/>
              <a:gd name="connsiteX28" fmla="*/ 498129 w 605451"/>
              <a:gd name="connsiteY28" fmla="*/ 504525 h 566101"/>
              <a:gd name="connsiteX29" fmla="*/ 498368 w 605451"/>
              <a:gd name="connsiteY29" fmla="*/ 500467 h 566101"/>
              <a:gd name="connsiteX30" fmla="*/ 535895 w 605451"/>
              <a:gd name="connsiteY30" fmla="*/ 279938 h 566101"/>
              <a:gd name="connsiteX31" fmla="*/ 543066 w 605451"/>
              <a:gd name="connsiteY31" fmla="*/ 274209 h 566101"/>
              <a:gd name="connsiteX32" fmla="*/ 556929 w 605451"/>
              <a:gd name="connsiteY32" fmla="*/ 245808 h 566101"/>
              <a:gd name="connsiteX33" fmla="*/ 520358 w 605451"/>
              <a:gd name="connsiteY33" fmla="*/ 209292 h 566101"/>
              <a:gd name="connsiteX34" fmla="*/ 199407 w 605451"/>
              <a:gd name="connsiteY34" fmla="*/ 427 h 566101"/>
              <a:gd name="connsiteX35" fmla="*/ 217513 w 605451"/>
              <a:gd name="connsiteY35" fmla="*/ 4275 h 566101"/>
              <a:gd name="connsiteX36" fmla="*/ 223967 w 605451"/>
              <a:gd name="connsiteY36" fmla="*/ 37928 h 566101"/>
              <a:gd name="connsiteX37" fmla="*/ 139591 w 605451"/>
              <a:gd name="connsiteY37" fmla="*/ 161081 h 566101"/>
              <a:gd name="connsiteX38" fmla="*/ 465621 w 605451"/>
              <a:gd name="connsiteY38" fmla="*/ 161081 h 566101"/>
              <a:gd name="connsiteX39" fmla="*/ 381484 w 605451"/>
              <a:gd name="connsiteY39" fmla="*/ 37928 h 566101"/>
              <a:gd name="connsiteX40" fmla="*/ 387699 w 605451"/>
              <a:gd name="connsiteY40" fmla="*/ 4275 h 566101"/>
              <a:gd name="connsiteX41" fmla="*/ 421402 w 605451"/>
              <a:gd name="connsiteY41" fmla="*/ 10719 h 566101"/>
              <a:gd name="connsiteX42" fmla="*/ 524661 w 605451"/>
              <a:gd name="connsiteY42" fmla="*/ 161081 h 566101"/>
              <a:gd name="connsiteX43" fmla="*/ 605451 w 605451"/>
              <a:gd name="connsiteY43" fmla="*/ 246047 h 566101"/>
              <a:gd name="connsiteX44" fmla="*/ 580593 w 605451"/>
              <a:gd name="connsiteY44" fmla="*/ 305475 h 566101"/>
              <a:gd name="connsiteX45" fmla="*/ 546651 w 605451"/>
              <a:gd name="connsiteY45" fmla="*/ 506911 h 566101"/>
              <a:gd name="connsiteX46" fmla="*/ 484982 w 605451"/>
              <a:gd name="connsiteY46" fmla="*/ 566101 h 566101"/>
              <a:gd name="connsiteX47" fmla="*/ 120469 w 605451"/>
              <a:gd name="connsiteY47" fmla="*/ 566101 h 566101"/>
              <a:gd name="connsiteX48" fmla="*/ 58800 w 605451"/>
              <a:gd name="connsiteY48" fmla="*/ 506911 h 566101"/>
              <a:gd name="connsiteX49" fmla="*/ 24619 w 605451"/>
              <a:gd name="connsiteY49" fmla="*/ 305475 h 566101"/>
              <a:gd name="connsiteX50" fmla="*/ 0 w 605451"/>
              <a:gd name="connsiteY50" fmla="*/ 246047 h 566101"/>
              <a:gd name="connsiteX51" fmla="*/ 80790 w 605451"/>
              <a:gd name="connsiteY51" fmla="*/ 161081 h 566101"/>
              <a:gd name="connsiteX52" fmla="*/ 183811 w 605451"/>
              <a:gd name="connsiteY52" fmla="*/ 10719 h 566101"/>
              <a:gd name="connsiteX53" fmla="*/ 199407 w 605451"/>
              <a:gd name="connsiteY53" fmla="*/ 427 h 566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Lst>
            <a:rect l="l" t="t" r="r" b="b"/>
            <a:pathLst>
              <a:path w="605451" h="566101">
                <a:moveTo>
                  <a:pt x="419956" y="272549"/>
                </a:moveTo>
                <a:cubicBezTo>
                  <a:pt x="433349" y="272549"/>
                  <a:pt x="444350" y="283529"/>
                  <a:pt x="444350" y="296895"/>
                </a:cubicBezTo>
                <a:lnTo>
                  <a:pt x="444350" y="466603"/>
                </a:lnTo>
                <a:cubicBezTo>
                  <a:pt x="444350" y="479969"/>
                  <a:pt x="433349" y="490949"/>
                  <a:pt x="419956" y="490949"/>
                </a:cubicBezTo>
                <a:cubicBezTo>
                  <a:pt x="406563" y="490949"/>
                  <a:pt x="395801" y="479969"/>
                  <a:pt x="395801" y="466603"/>
                </a:cubicBezTo>
                <a:lnTo>
                  <a:pt x="395801" y="296895"/>
                </a:lnTo>
                <a:cubicBezTo>
                  <a:pt x="395801" y="283529"/>
                  <a:pt x="406563" y="272549"/>
                  <a:pt x="419956" y="272549"/>
                </a:cubicBezTo>
                <a:close/>
                <a:moveTo>
                  <a:pt x="302606" y="272549"/>
                </a:moveTo>
                <a:cubicBezTo>
                  <a:pt x="315999" y="272549"/>
                  <a:pt x="327000" y="283529"/>
                  <a:pt x="327000" y="296895"/>
                </a:cubicBezTo>
                <a:lnTo>
                  <a:pt x="327000" y="466603"/>
                </a:lnTo>
                <a:cubicBezTo>
                  <a:pt x="327000" y="479969"/>
                  <a:pt x="315999" y="490949"/>
                  <a:pt x="302606" y="490949"/>
                </a:cubicBezTo>
                <a:cubicBezTo>
                  <a:pt x="289213" y="490949"/>
                  <a:pt x="278451" y="479969"/>
                  <a:pt x="278451" y="466603"/>
                </a:cubicBezTo>
                <a:lnTo>
                  <a:pt x="278451" y="296895"/>
                </a:lnTo>
                <a:cubicBezTo>
                  <a:pt x="278451" y="283529"/>
                  <a:pt x="289213" y="272549"/>
                  <a:pt x="302606" y="272549"/>
                </a:cubicBezTo>
                <a:close/>
                <a:moveTo>
                  <a:pt x="185256" y="272549"/>
                </a:moveTo>
                <a:cubicBezTo>
                  <a:pt x="198649" y="272549"/>
                  <a:pt x="209650" y="283529"/>
                  <a:pt x="209650" y="296895"/>
                </a:cubicBezTo>
                <a:lnTo>
                  <a:pt x="209650" y="466603"/>
                </a:lnTo>
                <a:cubicBezTo>
                  <a:pt x="209650" y="479969"/>
                  <a:pt x="198649" y="490949"/>
                  <a:pt x="185256" y="490949"/>
                </a:cubicBezTo>
                <a:cubicBezTo>
                  <a:pt x="171863" y="490949"/>
                  <a:pt x="161101" y="479969"/>
                  <a:pt x="161101" y="466603"/>
                </a:cubicBezTo>
                <a:lnTo>
                  <a:pt x="161101" y="296895"/>
                </a:lnTo>
                <a:cubicBezTo>
                  <a:pt x="161101" y="283529"/>
                  <a:pt x="171863" y="272549"/>
                  <a:pt x="185256" y="272549"/>
                </a:cubicBezTo>
                <a:close/>
                <a:moveTo>
                  <a:pt x="85093" y="209292"/>
                </a:moveTo>
                <a:cubicBezTo>
                  <a:pt x="64776" y="209292"/>
                  <a:pt x="48522" y="225760"/>
                  <a:pt x="48522" y="245808"/>
                </a:cubicBezTo>
                <a:cubicBezTo>
                  <a:pt x="48522" y="256787"/>
                  <a:pt x="53542" y="267049"/>
                  <a:pt x="62385" y="274209"/>
                </a:cubicBezTo>
                <a:lnTo>
                  <a:pt x="69556" y="279938"/>
                </a:lnTo>
                <a:lnTo>
                  <a:pt x="107322" y="504525"/>
                </a:lnTo>
                <a:cubicBezTo>
                  <a:pt x="107322" y="511923"/>
                  <a:pt x="113059" y="517651"/>
                  <a:pt x="120469" y="517651"/>
                </a:cubicBezTo>
                <a:lnTo>
                  <a:pt x="484982" y="517651"/>
                </a:lnTo>
                <a:cubicBezTo>
                  <a:pt x="492153" y="517651"/>
                  <a:pt x="498129" y="511923"/>
                  <a:pt x="498129" y="504525"/>
                </a:cubicBezTo>
                <a:lnTo>
                  <a:pt x="498368" y="500467"/>
                </a:lnTo>
                <a:lnTo>
                  <a:pt x="535895" y="279938"/>
                </a:lnTo>
                <a:lnTo>
                  <a:pt x="543066" y="274209"/>
                </a:lnTo>
                <a:cubicBezTo>
                  <a:pt x="551909" y="267049"/>
                  <a:pt x="556929" y="256787"/>
                  <a:pt x="556929" y="245808"/>
                </a:cubicBezTo>
                <a:cubicBezTo>
                  <a:pt x="556929" y="225760"/>
                  <a:pt x="540436" y="209292"/>
                  <a:pt x="520358" y="209292"/>
                </a:cubicBezTo>
                <a:close/>
                <a:moveTo>
                  <a:pt x="199407" y="427"/>
                </a:moveTo>
                <a:cubicBezTo>
                  <a:pt x="205502" y="-737"/>
                  <a:pt x="212016" y="457"/>
                  <a:pt x="217513" y="4275"/>
                </a:cubicBezTo>
                <a:cubicBezTo>
                  <a:pt x="228508" y="11913"/>
                  <a:pt x="231377" y="26949"/>
                  <a:pt x="223967" y="37928"/>
                </a:cubicBezTo>
                <a:lnTo>
                  <a:pt x="139591" y="161081"/>
                </a:lnTo>
                <a:lnTo>
                  <a:pt x="465621" y="161081"/>
                </a:lnTo>
                <a:lnTo>
                  <a:pt x="381484" y="37928"/>
                </a:lnTo>
                <a:cubicBezTo>
                  <a:pt x="373836" y="26949"/>
                  <a:pt x="376704" y="11913"/>
                  <a:pt x="387699" y="4275"/>
                </a:cubicBezTo>
                <a:cubicBezTo>
                  <a:pt x="398933" y="-3362"/>
                  <a:pt x="413992" y="-498"/>
                  <a:pt x="421402" y="10719"/>
                </a:cubicBezTo>
                <a:lnTo>
                  <a:pt x="524661" y="161081"/>
                </a:lnTo>
                <a:cubicBezTo>
                  <a:pt x="569597" y="163467"/>
                  <a:pt x="605451" y="200461"/>
                  <a:pt x="605451" y="246047"/>
                </a:cubicBezTo>
                <a:cubicBezTo>
                  <a:pt x="605451" y="268243"/>
                  <a:pt x="596368" y="289484"/>
                  <a:pt x="580593" y="305475"/>
                </a:cubicBezTo>
                <a:lnTo>
                  <a:pt x="546651" y="506911"/>
                </a:lnTo>
                <a:cubicBezTo>
                  <a:pt x="545456" y="539847"/>
                  <a:pt x="518207" y="566101"/>
                  <a:pt x="484982" y="566101"/>
                </a:cubicBezTo>
                <a:lnTo>
                  <a:pt x="120469" y="566101"/>
                </a:lnTo>
                <a:cubicBezTo>
                  <a:pt x="87244" y="566101"/>
                  <a:pt x="59995" y="539847"/>
                  <a:pt x="58800" y="506911"/>
                </a:cubicBezTo>
                <a:lnTo>
                  <a:pt x="24619" y="305475"/>
                </a:lnTo>
                <a:cubicBezTo>
                  <a:pt x="8844" y="289484"/>
                  <a:pt x="0" y="268243"/>
                  <a:pt x="0" y="246047"/>
                </a:cubicBezTo>
                <a:cubicBezTo>
                  <a:pt x="0" y="200461"/>
                  <a:pt x="35854" y="163467"/>
                  <a:pt x="80790" y="161081"/>
                </a:cubicBezTo>
                <a:lnTo>
                  <a:pt x="183811" y="10719"/>
                </a:lnTo>
                <a:cubicBezTo>
                  <a:pt x="187635" y="5111"/>
                  <a:pt x="193312" y="1590"/>
                  <a:pt x="199407" y="42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9038651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3F206C-4F50-4525-A29F-734322BC0CC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5789099-D1A5-4F28-ACBD-5B55DC315060}"/>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4" name="页脚占位符 3">
            <a:extLst>
              <a:ext uri="{FF2B5EF4-FFF2-40B4-BE49-F238E27FC236}">
                <a16:creationId xmlns:a16="http://schemas.microsoft.com/office/drawing/2014/main" id="{C19B65AF-CA61-43E9-9B56-A1E074DCEBA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180828E-704F-42E0-91B6-611FB29128B9}"/>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6" name="图片 5" descr="海上的风景&#10;&#10;描述已自动生成">
            <a:extLst>
              <a:ext uri="{FF2B5EF4-FFF2-40B4-BE49-F238E27FC236}">
                <a16:creationId xmlns:a16="http://schemas.microsoft.com/office/drawing/2014/main" id="{8246B025-B5CA-1815-A57F-61E9C594878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文本框 6">
            <a:extLst>
              <a:ext uri="{FF2B5EF4-FFF2-40B4-BE49-F238E27FC236}">
                <a16:creationId xmlns:a16="http://schemas.microsoft.com/office/drawing/2014/main" id="{02B45963-3D98-975B-ACE2-EDAADC5D6C29}"/>
              </a:ext>
            </a:extLst>
          </p:cNvPr>
          <p:cNvSpPr txBox="1"/>
          <p:nvPr userDrawn="1"/>
        </p:nvSpPr>
        <p:spPr>
          <a:xfrm>
            <a:off x="1685511" y="3165927"/>
            <a:ext cx="2871299" cy="769441"/>
          </a:xfrm>
          <a:prstGeom prst="rect">
            <a:avLst/>
          </a:prstGeom>
          <a:noFill/>
        </p:spPr>
        <p:txBody>
          <a:bodyPr wrap="none" rtlCol="0">
            <a:spAutoFit/>
          </a:bodyPr>
          <a:lstStyle/>
          <a:p>
            <a:r>
              <a:rPr lang="zh-CN" altLang="en-US" sz="44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学校与专业</a:t>
            </a:r>
          </a:p>
        </p:txBody>
      </p:sp>
      <p:sp>
        <p:nvSpPr>
          <p:cNvPr id="8" name="文本框 7">
            <a:extLst>
              <a:ext uri="{FF2B5EF4-FFF2-40B4-BE49-F238E27FC236}">
                <a16:creationId xmlns:a16="http://schemas.microsoft.com/office/drawing/2014/main" id="{EC0D8BD3-825A-11A0-9C2F-3F8340F16DE7}"/>
              </a:ext>
            </a:extLst>
          </p:cNvPr>
          <p:cNvSpPr txBox="1"/>
          <p:nvPr userDrawn="1"/>
        </p:nvSpPr>
        <p:spPr>
          <a:xfrm>
            <a:off x="1722951" y="3828496"/>
            <a:ext cx="1823592" cy="253916"/>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KEY WORK</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9" name="直接连接符 8">
            <a:extLst>
              <a:ext uri="{FF2B5EF4-FFF2-40B4-BE49-F238E27FC236}">
                <a16:creationId xmlns:a16="http://schemas.microsoft.com/office/drawing/2014/main" id="{304F15BF-2043-8125-4CC6-806FEAF72D5D}"/>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A14BCF6E-A2CA-6816-89C4-D3F1AC73CB3B}"/>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3545DFC-E998-9441-B317-8E0F026B8753}"/>
              </a:ext>
            </a:extLst>
          </p:cNvPr>
          <p:cNvCxnSpPr>
            <a:cxnSpLocks/>
          </p:cNvCxnSpPr>
          <p:nvPr userDrawn="1"/>
        </p:nvCxnSpPr>
        <p:spPr>
          <a:xfrm>
            <a:off x="541066" y="60203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53F83212-DDE4-EE27-8CA7-8E253D0EB41E}"/>
              </a:ext>
            </a:extLst>
          </p:cNvPr>
          <p:cNvGrpSpPr/>
          <p:nvPr userDrawn="1"/>
        </p:nvGrpSpPr>
        <p:grpSpPr>
          <a:xfrm>
            <a:off x="10400002" y="574822"/>
            <a:ext cx="1157030" cy="550079"/>
            <a:chOff x="10400002" y="574822"/>
            <a:chExt cx="1157030" cy="550079"/>
          </a:xfrm>
        </p:grpSpPr>
        <p:sp>
          <p:nvSpPr>
            <p:cNvPr id="13" name="缺角矩形 12">
              <a:extLst>
                <a:ext uri="{FF2B5EF4-FFF2-40B4-BE49-F238E27FC236}">
                  <a16:creationId xmlns:a16="http://schemas.microsoft.com/office/drawing/2014/main" id="{749A4388-932B-C67D-F0DC-8E177DE8724A}"/>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缺角矩形 13">
              <a:extLst>
                <a:ext uri="{FF2B5EF4-FFF2-40B4-BE49-F238E27FC236}">
                  <a16:creationId xmlns:a16="http://schemas.microsoft.com/office/drawing/2014/main" id="{111EF932-F7DB-4475-6D30-0809CDB5D438}"/>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934BF942-A4F6-5910-F232-3A2760B5B14A}"/>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a:extLst>
                <a:ext uri="{FF2B5EF4-FFF2-40B4-BE49-F238E27FC236}">
                  <a16:creationId xmlns:a16="http://schemas.microsoft.com/office/drawing/2014/main" id="{F31707FD-EB8A-F6D0-294E-D138ECAF4FD8}"/>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a:extLst>
              <a:ext uri="{FF2B5EF4-FFF2-40B4-BE49-F238E27FC236}">
                <a16:creationId xmlns:a16="http://schemas.microsoft.com/office/drawing/2014/main" id="{DE1B4E1F-C3AF-7D1C-9573-F9EC729D21BE}"/>
              </a:ext>
            </a:extLst>
          </p:cNvPr>
          <p:cNvGrpSpPr/>
          <p:nvPr userDrawn="1"/>
        </p:nvGrpSpPr>
        <p:grpSpPr>
          <a:xfrm>
            <a:off x="565402" y="574822"/>
            <a:ext cx="1157030" cy="550079"/>
            <a:chOff x="10400002" y="574822"/>
            <a:chExt cx="1157030" cy="550079"/>
          </a:xfrm>
        </p:grpSpPr>
        <p:sp>
          <p:nvSpPr>
            <p:cNvPr id="18" name="缺角矩形 17">
              <a:extLst>
                <a:ext uri="{FF2B5EF4-FFF2-40B4-BE49-F238E27FC236}">
                  <a16:creationId xmlns:a16="http://schemas.microsoft.com/office/drawing/2014/main" id="{A4FD765A-373A-9F72-34B1-EF79B90FB786}"/>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缺角矩形 18">
              <a:extLst>
                <a:ext uri="{FF2B5EF4-FFF2-40B4-BE49-F238E27FC236}">
                  <a16:creationId xmlns:a16="http://schemas.microsoft.com/office/drawing/2014/main" id="{F8587C9D-C7A1-EBB5-B40D-2EA0845F3F12}"/>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19">
              <a:extLst>
                <a:ext uri="{FF2B5EF4-FFF2-40B4-BE49-F238E27FC236}">
                  <a16:creationId xmlns:a16="http://schemas.microsoft.com/office/drawing/2014/main" id="{B83BA0D6-39A7-888B-35B2-03F497CDCD4F}"/>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缺角矩形 20">
              <a:extLst>
                <a:ext uri="{FF2B5EF4-FFF2-40B4-BE49-F238E27FC236}">
                  <a16:creationId xmlns:a16="http://schemas.microsoft.com/office/drawing/2014/main" id="{C23F39B2-9793-A578-FE23-54EB08C0A1FE}"/>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a:extLst>
              <a:ext uri="{FF2B5EF4-FFF2-40B4-BE49-F238E27FC236}">
                <a16:creationId xmlns:a16="http://schemas.microsoft.com/office/drawing/2014/main" id="{C73FF22C-EB83-C41F-13C5-381754F40DB5}"/>
              </a:ext>
            </a:extLst>
          </p:cNvPr>
          <p:cNvGrpSpPr/>
          <p:nvPr userDrawn="1"/>
        </p:nvGrpSpPr>
        <p:grpSpPr>
          <a:xfrm>
            <a:off x="4077179" y="3432848"/>
            <a:ext cx="279208" cy="279208"/>
            <a:chOff x="2814716" y="1662175"/>
            <a:chExt cx="279208" cy="279208"/>
          </a:xfrm>
        </p:grpSpPr>
        <p:sp>
          <p:nvSpPr>
            <p:cNvPr id="23" name="椭圆 22">
              <a:extLst>
                <a:ext uri="{FF2B5EF4-FFF2-40B4-BE49-F238E27FC236}">
                  <a16:creationId xmlns:a16="http://schemas.microsoft.com/office/drawing/2014/main" id="{66B09C3B-5FDC-59A9-9C65-CC34BB71328E}"/>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373599A2-BF1F-C9A3-1E49-A69A289FB5C2}"/>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E236A06F-9287-B122-70FB-4A40E9F68BB6}"/>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弧形 25">
              <a:extLst>
                <a:ext uri="{FF2B5EF4-FFF2-40B4-BE49-F238E27FC236}">
                  <a16:creationId xmlns:a16="http://schemas.microsoft.com/office/drawing/2014/main" id="{F1CD33D0-BFE1-6CEB-FFE0-30FB039574C9}"/>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7" name="椭圆 26">
            <a:extLst>
              <a:ext uri="{FF2B5EF4-FFF2-40B4-BE49-F238E27FC236}">
                <a16:creationId xmlns:a16="http://schemas.microsoft.com/office/drawing/2014/main" id="{2224C352-90CF-41E5-B2DC-3E8105F5100D}"/>
              </a:ext>
            </a:extLst>
          </p:cNvPr>
          <p:cNvSpPr/>
          <p:nvPr userDrawn="1"/>
        </p:nvSpPr>
        <p:spPr>
          <a:xfrm>
            <a:off x="1655072" y="1943891"/>
            <a:ext cx="564972" cy="564972"/>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a:extLst>
              <a:ext uri="{FF2B5EF4-FFF2-40B4-BE49-F238E27FC236}">
                <a16:creationId xmlns:a16="http://schemas.microsoft.com/office/drawing/2014/main" id="{02003D84-A6C1-E762-8054-0673CE06F8F4}"/>
              </a:ext>
            </a:extLst>
          </p:cNvPr>
          <p:cNvSpPr/>
          <p:nvPr userDrawn="1"/>
        </p:nvSpPr>
        <p:spPr>
          <a:xfrm>
            <a:off x="5548903" y="5010761"/>
            <a:ext cx="228600" cy="228600"/>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72D7980A-0FA5-0910-895F-07CF95E587FE}"/>
              </a:ext>
            </a:extLst>
          </p:cNvPr>
          <p:cNvSpPr txBox="1"/>
          <p:nvPr userDrawn="1"/>
        </p:nvSpPr>
        <p:spPr>
          <a:xfrm>
            <a:off x="1715950" y="1871323"/>
            <a:ext cx="1693092" cy="1323439"/>
          </a:xfrm>
          <a:prstGeom prst="rect">
            <a:avLst/>
          </a:prstGeom>
          <a:noFill/>
        </p:spPr>
        <p:txBody>
          <a:bodyPr wrap="none" rtlCol="0">
            <a:spAutoFit/>
          </a:bodyPr>
          <a:lstStyle/>
          <a:p>
            <a:r>
              <a:rPr lang="en-US" altLang="zh-CN" sz="8000" dirty="0">
                <a:ln w="6350">
                  <a:solidFill>
                    <a:srgbClr val="546078"/>
                  </a:solidFill>
                </a:ln>
                <a:noFill/>
                <a:latin typeface="优设标题黑" panose="00000500000000000000" pitchFamily="2" charset="-122"/>
                <a:ea typeface="优设标题黑" panose="00000500000000000000" pitchFamily="2" charset="-122"/>
              </a:rPr>
              <a:t>02</a:t>
            </a:r>
            <a:endParaRPr lang="zh-CN" altLang="en-US" sz="8000" dirty="0">
              <a:ln w="6350">
                <a:solidFill>
                  <a:srgbClr val="546078"/>
                </a:solidFill>
              </a:ln>
              <a:noFill/>
              <a:latin typeface="优设标题黑" panose="00000500000000000000" pitchFamily="2" charset="-122"/>
              <a:ea typeface="优设标题黑" panose="00000500000000000000" pitchFamily="2" charset="-122"/>
            </a:endParaRPr>
          </a:p>
        </p:txBody>
      </p:sp>
      <p:sp>
        <p:nvSpPr>
          <p:cNvPr id="30" name="文本框 29">
            <a:extLst>
              <a:ext uri="{FF2B5EF4-FFF2-40B4-BE49-F238E27FC236}">
                <a16:creationId xmlns:a16="http://schemas.microsoft.com/office/drawing/2014/main" id="{716AD168-9FD1-6C22-FA9C-AF1D13CE4106}"/>
              </a:ext>
            </a:extLst>
          </p:cNvPr>
          <p:cNvSpPr txBox="1"/>
          <p:nvPr userDrawn="1"/>
        </p:nvSpPr>
        <p:spPr>
          <a:xfrm>
            <a:off x="1685511" y="1896396"/>
            <a:ext cx="1693092" cy="1323439"/>
          </a:xfrm>
          <a:prstGeom prst="rect">
            <a:avLst/>
          </a:prstGeom>
          <a:noFill/>
        </p:spPr>
        <p:txBody>
          <a:bodyPr wrap="none" rtlCol="0">
            <a:spAutoFit/>
          </a:bodyPr>
          <a:lstStyle/>
          <a:p>
            <a:r>
              <a:rPr lang="en-US" altLang="zh-CN" sz="8000" dirty="0">
                <a:solidFill>
                  <a:srgbClr val="485368"/>
                </a:solidFill>
                <a:latin typeface="优设标题黑" panose="00000500000000000000" pitchFamily="2" charset="-122"/>
                <a:ea typeface="优设标题黑" panose="00000500000000000000" pitchFamily="2" charset="-122"/>
              </a:rPr>
              <a:t>02</a:t>
            </a:r>
            <a:endParaRPr lang="zh-CN" altLang="en-US" sz="8000" dirty="0">
              <a:solidFill>
                <a:srgbClr val="485368"/>
              </a:solidFill>
              <a:latin typeface="优设标题黑" panose="00000500000000000000" pitchFamily="2" charset="-122"/>
              <a:ea typeface="优设标题黑" panose="00000500000000000000" pitchFamily="2" charset="-122"/>
            </a:endParaRPr>
          </a:p>
        </p:txBody>
      </p:sp>
      <p:pic>
        <p:nvPicPr>
          <p:cNvPr id="31" name="图形 30">
            <a:extLst>
              <a:ext uri="{FF2B5EF4-FFF2-40B4-BE49-F238E27FC236}">
                <a16:creationId xmlns:a16="http://schemas.microsoft.com/office/drawing/2014/main" id="{0425F2AD-8E7F-5F18-04ED-2A9B06F36E13}"/>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458" y="5547351"/>
            <a:ext cx="1811385" cy="1811385"/>
          </a:xfrm>
          <a:prstGeom prst="rect">
            <a:avLst/>
          </a:prstGeom>
        </p:spPr>
      </p:pic>
      <p:grpSp>
        <p:nvGrpSpPr>
          <p:cNvPr id="32" name="组合 31">
            <a:extLst>
              <a:ext uri="{FF2B5EF4-FFF2-40B4-BE49-F238E27FC236}">
                <a16:creationId xmlns:a16="http://schemas.microsoft.com/office/drawing/2014/main" id="{0228FD17-384D-090A-EA38-FAD2C93A4562}"/>
              </a:ext>
            </a:extLst>
          </p:cNvPr>
          <p:cNvGrpSpPr/>
          <p:nvPr userDrawn="1"/>
        </p:nvGrpSpPr>
        <p:grpSpPr>
          <a:xfrm>
            <a:off x="907794" y="6314488"/>
            <a:ext cx="281855" cy="279779"/>
            <a:chOff x="3864116" y="633743"/>
            <a:chExt cx="1739322" cy="1739322"/>
          </a:xfrm>
        </p:grpSpPr>
        <p:sp>
          <p:nvSpPr>
            <p:cNvPr id="33" name="椭圆 32">
              <a:extLst>
                <a:ext uri="{FF2B5EF4-FFF2-40B4-BE49-F238E27FC236}">
                  <a16:creationId xmlns:a16="http://schemas.microsoft.com/office/drawing/2014/main" id="{BB0FC035-D729-6DA4-8FC2-C28B037CD0AA}"/>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33">
              <a:extLst>
                <a:ext uri="{FF2B5EF4-FFF2-40B4-BE49-F238E27FC236}">
                  <a16:creationId xmlns:a16="http://schemas.microsoft.com/office/drawing/2014/main" id="{A72A990B-5E74-1F7C-5D11-37AC2DC6BB9B}"/>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C2401FC9-AF37-2D13-A44A-E03777190EBC}"/>
              </a:ext>
            </a:extLst>
          </p:cNvPr>
          <p:cNvGrpSpPr/>
          <p:nvPr userDrawn="1"/>
        </p:nvGrpSpPr>
        <p:grpSpPr>
          <a:xfrm>
            <a:off x="1274821" y="6379277"/>
            <a:ext cx="159006" cy="157835"/>
            <a:chOff x="3864116" y="633743"/>
            <a:chExt cx="1739322" cy="1739322"/>
          </a:xfrm>
        </p:grpSpPr>
        <p:sp>
          <p:nvSpPr>
            <p:cNvPr id="36" name="椭圆 35">
              <a:extLst>
                <a:ext uri="{FF2B5EF4-FFF2-40B4-BE49-F238E27FC236}">
                  <a16:creationId xmlns:a16="http://schemas.microsoft.com/office/drawing/2014/main" id="{9DBEF141-1ED0-0A97-DEFF-80F402127218}"/>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9ACB4916-5DD0-D3D0-4B10-D93D4E56E507}"/>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文本框 37">
            <a:extLst>
              <a:ext uri="{FF2B5EF4-FFF2-40B4-BE49-F238E27FC236}">
                <a16:creationId xmlns:a16="http://schemas.microsoft.com/office/drawing/2014/main" id="{2C893D48-6104-1564-F815-3814E5F21065}"/>
              </a:ext>
            </a:extLst>
          </p:cNvPr>
          <p:cNvSpPr txBox="1"/>
          <p:nvPr userDrawn="1"/>
        </p:nvSpPr>
        <p:spPr>
          <a:xfrm>
            <a:off x="1724532" y="6237925"/>
            <a:ext cx="859531" cy="369332"/>
          </a:xfrm>
          <a:prstGeom prst="rect">
            <a:avLst/>
          </a:prstGeom>
          <a:noFill/>
        </p:spPr>
        <p:txBody>
          <a:bodyPr wrap="none" rtlCol="0">
            <a:spAutoFit/>
          </a:bodyPr>
          <a:lstStyle/>
          <a:p>
            <a:r>
              <a:rPr lang="en-US" altLang="zh-CN" dirty="0">
                <a:solidFill>
                  <a:srgbClr val="546078"/>
                </a:solidFill>
                <a:latin typeface="优设标题黑" panose="00000500000000000000" pitchFamily="2" charset="-122"/>
                <a:ea typeface="优设标题黑" panose="00000500000000000000" pitchFamily="2" charset="-122"/>
              </a:rPr>
              <a:t>2022</a:t>
            </a:r>
            <a:endParaRPr lang="zh-CN" altLang="en-US" dirty="0">
              <a:solidFill>
                <a:srgbClr val="546078"/>
              </a:solidFill>
              <a:latin typeface="优设标题黑" panose="00000500000000000000" pitchFamily="2" charset="-122"/>
              <a:ea typeface="优设标题黑" panose="00000500000000000000" pitchFamily="2" charset="-122"/>
            </a:endParaRPr>
          </a:p>
        </p:txBody>
      </p:sp>
      <p:sp>
        <p:nvSpPr>
          <p:cNvPr id="39" name="文本框 38">
            <a:extLst>
              <a:ext uri="{FF2B5EF4-FFF2-40B4-BE49-F238E27FC236}">
                <a16:creationId xmlns:a16="http://schemas.microsoft.com/office/drawing/2014/main" id="{5F5F7255-B60E-8260-D555-22D4BA45FE3A}"/>
              </a:ext>
            </a:extLst>
          </p:cNvPr>
          <p:cNvSpPr txBox="1"/>
          <p:nvPr userDrawn="1"/>
        </p:nvSpPr>
        <p:spPr>
          <a:xfrm>
            <a:off x="1722951" y="6431990"/>
            <a:ext cx="1603224" cy="246221"/>
          </a:xfrm>
          <a:prstGeom prst="rect">
            <a:avLst/>
          </a:prstGeom>
          <a:noFill/>
        </p:spPr>
        <p:txBody>
          <a:bodyPr wrap="square">
            <a:spAutoFit/>
          </a:bodyPr>
          <a:lstStyle/>
          <a:p>
            <a:r>
              <a:rPr lang="en-US" altLang="zh-CN" sz="1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Lorem ipsum dolor sit</a:t>
            </a:r>
            <a:endParaRPr lang="zh-CN" altLang="en-US" sz="1000" dirty="0"/>
          </a:p>
        </p:txBody>
      </p:sp>
      <p:sp>
        <p:nvSpPr>
          <p:cNvPr id="40" name="文本框 39">
            <a:extLst>
              <a:ext uri="{FF2B5EF4-FFF2-40B4-BE49-F238E27FC236}">
                <a16:creationId xmlns:a16="http://schemas.microsoft.com/office/drawing/2014/main" id="{B0FCE9D3-4776-D4DF-5548-C0E1FFBCA3EF}"/>
              </a:ext>
            </a:extLst>
          </p:cNvPr>
          <p:cNvSpPr txBox="1"/>
          <p:nvPr userDrawn="1"/>
        </p:nvSpPr>
        <p:spPr>
          <a:xfrm>
            <a:off x="9667368" y="6248125"/>
            <a:ext cx="2007281"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TWO</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sp>
        <p:nvSpPr>
          <p:cNvPr id="41" name="文本框 40">
            <a:extLst>
              <a:ext uri="{FF2B5EF4-FFF2-40B4-BE49-F238E27FC236}">
                <a16:creationId xmlns:a16="http://schemas.microsoft.com/office/drawing/2014/main" id="{2259A574-FA13-1AC5-E7B2-FD0DC2A82AB8}"/>
              </a:ext>
            </a:extLst>
          </p:cNvPr>
          <p:cNvSpPr txBox="1"/>
          <p:nvPr userDrawn="1"/>
        </p:nvSpPr>
        <p:spPr>
          <a:xfrm>
            <a:off x="1575717" y="481626"/>
            <a:ext cx="9073647" cy="769441"/>
          </a:xfrm>
          <a:prstGeom prst="rect">
            <a:avLst/>
          </a:prstGeom>
          <a:noFill/>
        </p:spPr>
        <p:txBody>
          <a:bodyPr wrap="square">
            <a:spAutoFit/>
          </a:bodyPr>
          <a:lstStyle/>
          <a:p>
            <a:pPr algn="ctr"/>
            <a:r>
              <a:rPr lang="en-US" altLang="zh-CN" sz="4400" dirty="0">
                <a:solidFill>
                  <a:srgbClr val="485368"/>
                </a:solidFill>
                <a:latin typeface="优设标题黑" panose="00000500000000000000" pitchFamily="2" charset="-122"/>
                <a:ea typeface="优设标题黑" panose="00000500000000000000" pitchFamily="2" charset="-122"/>
              </a:rPr>
              <a:t>SCHOOL</a:t>
            </a:r>
            <a:r>
              <a:rPr lang="zh-CN" altLang="en-US" sz="4400" dirty="0">
                <a:solidFill>
                  <a:srgbClr val="485368"/>
                </a:solidFill>
                <a:latin typeface="优设标题黑" panose="00000500000000000000" pitchFamily="2" charset="-122"/>
                <a:ea typeface="优设标题黑" panose="00000500000000000000" pitchFamily="2" charset="-122"/>
              </a:rPr>
              <a:t> </a:t>
            </a:r>
            <a:r>
              <a:rPr lang="en-US" altLang="zh-CN" sz="4400" dirty="0">
                <a:solidFill>
                  <a:srgbClr val="485368"/>
                </a:solidFill>
                <a:latin typeface="优设标题黑" panose="00000500000000000000" pitchFamily="2" charset="-122"/>
                <a:ea typeface="优设标题黑" panose="00000500000000000000" pitchFamily="2" charset="-122"/>
              </a:rPr>
              <a:t>A</a:t>
            </a:r>
            <a:r>
              <a:rPr lang="zh-CN" altLang="en-US" sz="4400" dirty="0">
                <a:solidFill>
                  <a:srgbClr val="485368"/>
                </a:solidFill>
                <a:latin typeface="优设标题黑" panose="00000500000000000000" pitchFamily="2" charset="-122"/>
                <a:ea typeface="优设标题黑" panose="00000500000000000000" pitchFamily="2" charset="-122"/>
              </a:rPr>
              <a:t>ND </a:t>
            </a:r>
            <a:r>
              <a:rPr lang="en-US" altLang="zh-CN" sz="4400" dirty="0">
                <a:solidFill>
                  <a:srgbClr val="485368"/>
                </a:solidFill>
                <a:latin typeface="优设标题黑" panose="00000500000000000000" pitchFamily="2" charset="-122"/>
                <a:ea typeface="优设标题黑" panose="00000500000000000000" pitchFamily="2" charset="-122"/>
              </a:rPr>
              <a:t>PROFESSION</a:t>
            </a:r>
            <a:r>
              <a:rPr lang="zh-CN" altLang="en-US" sz="4400" dirty="0">
                <a:solidFill>
                  <a:srgbClr val="485368"/>
                </a:solidFill>
                <a:latin typeface="优设标题黑" panose="00000500000000000000" pitchFamily="2" charset="-122"/>
                <a:ea typeface="优设标题黑" panose="00000500000000000000" pitchFamily="2" charset="-122"/>
              </a:rPr>
              <a:t>Y</a:t>
            </a:r>
          </a:p>
        </p:txBody>
      </p:sp>
      <p:pic>
        <p:nvPicPr>
          <p:cNvPr id="42" name="图片 41">
            <a:extLst>
              <a:ext uri="{FF2B5EF4-FFF2-40B4-BE49-F238E27FC236}">
                <a16:creationId xmlns:a16="http://schemas.microsoft.com/office/drawing/2014/main" id="{F4CDA911-EF04-A583-B5AA-89BE7947D73D}"/>
              </a:ext>
            </a:extLst>
          </p:cNvPr>
          <p:cNvPicPr>
            <a:picLocks noChangeAspect="1"/>
          </p:cNvPicPr>
          <p:nvPr userDrawn="1"/>
        </p:nvPicPr>
        <p:blipFill>
          <a:blip r:embed="rId5">
            <a:extLst>
              <a:ext uri="{28A0092B-C50C-407E-A947-70E740481C1C}">
                <a14:useLocalDpi xmlns:a14="http://schemas.microsoft.com/office/drawing/2010/main" val="0"/>
              </a:ext>
            </a:extLst>
          </a:blip>
          <a:srcRect l="10287" r="10287"/>
          <a:stretch/>
        </p:blipFill>
        <p:spPr>
          <a:xfrm>
            <a:off x="6257835" y="1783964"/>
            <a:ext cx="4279093" cy="3591672"/>
          </a:xfrm>
          <a:custGeom>
            <a:avLst/>
            <a:gdLst>
              <a:gd name="connsiteX0" fmla="*/ 2625291 w 4279093"/>
              <a:gd name="connsiteY0" fmla="*/ 511 h 3591672"/>
              <a:gd name="connsiteX1" fmla="*/ 4138237 w 4279093"/>
              <a:gd name="connsiteY1" fmla="*/ 755437 h 3591672"/>
              <a:gd name="connsiteX2" fmla="*/ 2901403 w 4279093"/>
              <a:gd name="connsiteY2" fmla="*/ 3259422 h 3591672"/>
              <a:gd name="connsiteX3" fmla="*/ 140857 w 4279093"/>
              <a:gd name="connsiteY3" fmla="*/ 2836236 h 3591672"/>
              <a:gd name="connsiteX4" fmla="*/ 1377692 w 4279093"/>
              <a:gd name="connsiteY4" fmla="*/ 332251 h 3591672"/>
              <a:gd name="connsiteX5" fmla="*/ 2625291 w 4279093"/>
              <a:gd name="connsiteY5" fmla="*/ 511 h 35916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279093" h="3591672">
                <a:moveTo>
                  <a:pt x="2625291" y="511"/>
                </a:moveTo>
                <a:cubicBezTo>
                  <a:pt x="3293857" y="-13220"/>
                  <a:pt x="3875261" y="250240"/>
                  <a:pt x="4138237" y="755437"/>
                </a:cubicBezTo>
                <a:cubicBezTo>
                  <a:pt x="4558999" y="1563753"/>
                  <a:pt x="4005249" y="2684825"/>
                  <a:pt x="2901403" y="3259422"/>
                </a:cubicBezTo>
                <a:cubicBezTo>
                  <a:pt x="1797557" y="3834019"/>
                  <a:pt x="561619" y="3644552"/>
                  <a:pt x="140857" y="2836236"/>
                </a:cubicBezTo>
                <a:cubicBezTo>
                  <a:pt x="-279904" y="2027920"/>
                  <a:pt x="273845" y="906848"/>
                  <a:pt x="1377692" y="332251"/>
                </a:cubicBezTo>
                <a:cubicBezTo>
                  <a:pt x="1791634" y="116777"/>
                  <a:pt x="2224152" y="8750"/>
                  <a:pt x="2625291" y="511"/>
                </a:cubicBezTo>
                <a:close/>
              </a:path>
            </a:pathLst>
          </a:custGeom>
          <a:ln>
            <a:solidFill>
              <a:srgbClr val="485368"/>
            </a:solidFill>
          </a:ln>
        </p:spPr>
      </p:pic>
      <p:grpSp>
        <p:nvGrpSpPr>
          <p:cNvPr id="43" name="组合 42">
            <a:extLst>
              <a:ext uri="{FF2B5EF4-FFF2-40B4-BE49-F238E27FC236}">
                <a16:creationId xmlns:a16="http://schemas.microsoft.com/office/drawing/2014/main" id="{8F050C90-932C-0A38-4383-ABBEB50B646A}"/>
              </a:ext>
            </a:extLst>
          </p:cNvPr>
          <p:cNvGrpSpPr/>
          <p:nvPr userDrawn="1"/>
        </p:nvGrpSpPr>
        <p:grpSpPr>
          <a:xfrm>
            <a:off x="7076165" y="2243530"/>
            <a:ext cx="334905" cy="334905"/>
            <a:chOff x="3864116" y="633743"/>
            <a:chExt cx="1739322" cy="1739322"/>
          </a:xfrm>
        </p:grpSpPr>
        <p:sp>
          <p:nvSpPr>
            <p:cNvPr id="44" name="椭圆 43">
              <a:extLst>
                <a:ext uri="{FF2B5EF4-FFF2-40B4-BE49-F238E27FC236}">
                  <a16:creationId xmlns:a16="http://schemas.microsoft.com/office/drawing/2014/main" id="{8AA59FA8-3F7D-BDB0-0FFE-03376EFA7561}"/>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a:extLst>
                <a:ext uri="{FF2B5EF4-FFF2-40B4-BE49-F238E27FC236}">
                  <a16:creationId xmlns:a16="http://schemas.microsoft.com/office/drawing/2014/main" id="{7AE186E8-8B37-091C-7EFD-198827353FDF}"/>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a:extLst>
              <a:ext uri="{FF2B5EF4-FFF2-40B4-BE49-F238E27FC236}">
                <a16:creationId xmlns:a16="http://schemas.microsoft.com/office/drawing/2014/main" id="{B0254772-1E85-B7F7-6F2F-4643BB85CE7B}"/>
              </a:ext>
            </a:extLst>
          </p:cNvPr>
          <p:cNvGrpSpPr/>
          <p:nvPr userDrawn="1"/>
        </p:nvGrpSpPr>
        <p:grpSpPr>
          <a:xfrm>
            <a:off x="10228185" y="3696816"/>
            <a:ext cx="334905" cy="334905"/>
            <a:chOff x="3864116" y="633743"/>
            <a:chExt cx="1739322" cy="1739322"/>
          </a:xfrm>
        </p:grpSpPr>
        <p:sp>
          <p:nvSpPr>
            <p:cNvPr id="47" name="椭圆 46">
              <a:extLst>
                <a:ext uri="{FF2B5EF4-FFF2-40B4-BE49-F238E27FC236}">
                  <a16:creationId xmlns:a16="http://schemas.microsoft.com/office/drawing/2014/main" id="{0861D672-D407-9DA2-FB24-0C55CF1F0CE4}"/>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29CE7FA7-7954-995F-0A3B-48632FBA5C07}"/>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AB1F929A-C370-9295-A260-A27C5B82ACBA}"/>
              </a:ext>
            </a:extLst>
          </p:cNvPr>
          <p:cNvGrpSpPr/>
          <p:nvPr userDrawn="1"/>
        </p:nvGrpSpPr>
        <p:grpSpPr>
          <a:xfrm>
            <a:off x="9182438" y="4839441"/>
            <a:ext cx="334905" cy="334905"/>
            <a:chOff x="3864116" y="633743"/>
            <a:chExt cx="1739322" cy="1739322"/>
          </a:xfrm>
        </p:grpSpPr>
        <p:sp>
          <p:nvSpPr>
            <p:cNvPr id="50" name="椭圆 49">
              <a:extLst>
                <a:ext uri="{FF2B5EF4-FFF2-40B4-BE49-F238E27FC236}">
                  <a16:creationId xmlns:a16="http://schemas.microsoft.com/office/drawing/2014/main" id="{011FFF0B-3DA5-5018-10F0-A77393FA7117}"/>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4E0022A4-0B0D-EB27-0976-C5C11E1E9F3F}"/>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文本框 51">
            <a:extLst>
              <a:ext uri="{FF2B5EF4-FFF2-40B4-BE49-F238E27FC236}">
                <a16:creationId xmlns:a16="http://schemas.microsoft.com/office/drawing/2014/main" id="{FACFAE15-B1C6-C23C-5196-EE2BA03DC614}"/>
              </a:ext>
            </a:extLst>
          </p:cNvPr>
          <p:cNvSpPr txBox="1"/>
          <p:nvPr userDrawn="1"/>
        </p:nvSpPr>
        <p:spPr>
          <a:xfrm>
            <a:off x="1715950" y="4288383"/>
            <a:ext cx="3179243" cy="1436675"/>
          </a:xfrm>
          <a:prstGeom prst="rect">
            <a:avLst/>
          </a:prstGeom>
          <a:noFill/>
        </p:spPr>
        <p:txBody>
          <a:bodyPr wrap="square">
            <a:spAutoFit/>
          </a:bodyPr>
          <a:lstStyle/>
          <a:p>
            <a:pPr>
              <a:lnSpc>
                <a:spcPct val="120000"/>
              </a:lnSpc>
            </a:pPr>
            <a:r>
              <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金华职业技术学院师范学院于</a:t>
            </a:r>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1998</a:t>
            </a:r>
            <a:r>
              <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年由金华师范学校（创办于</a:t>
            </a:r>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1907</a:t>
            </a:r>
            <a:r>
              <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年）与义乌师范学校（始办于</a:t>
            </a:r>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1956</a:t>
            </a:r>
            <a:r>
              <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年）合并，加盟金华职业技术学院升格成立。学院创办以来，几易校名，几迁校址，历风雨百年，育桃李万千。学院根植浙中文化之沃土，汲取八婺人文之灵韵，谱写了以教书育人、创新发展为主旋律的华美篇章。</a:t>
            </a:r>
            <a:endPar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11526969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79F4CBDE-B07E-4138-8A94-84E1E100FFBB}"/>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3" name="页脚占位符 2">
            <a:extLst>
              <a:ext uri="{FF2B5EF4-FFF2-40B4-BE49-F238E27FC236}">
                <a16:creationId xmlns:a16="http://schemas.microsoft.com/office/drawing/2014/main" id="{4AEA62FE-A07B-4CF9-A0BB-DCCD8A3A6DA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A416BBF-96E4-42BE-B0FF-A681A170A8A8}"/>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5" name="图片 4" descr="海上的风景&#10;&#10;描述已自动生成">
            <a:extLst>
              <a:ext uri="{FF2B5EF4-FFF2-40B4-BE49-F238E27FC236}">
                <a16:creationId xmlns:a16="http://schemas.microsoft.com/office/drawing/2014/main" id="{9941906D-F59F-78E8-5C99-E7F12B1116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0004"/>
            <a:ext cx="12192000" cy="6858000"/>
          </a:xfrm>
          <a:prstGeom prst="rect">
            <a:avLst/>
          </a:prstGeom>
        </p:spPr>
      </p:pic>
      <p:cxnSp>
        <p:nvCxnSpPr>
          <p:cNvPr id="6" name="直接连接符 5">
            <a:extLst>
              <a:ext uri="{FF2B5EF4-FFF2-40B4-BE49-F238E27FC236}">
                <a16:creationId xmlns:a16="http://schemas.microsoft.com/office/drawing/2014/main" id="{395F68C6-C8C3-BF4F-FBA8-6FB4CE7F9EC4}"/>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9B3702DB-2791-1151-C7FB-85188230DB5A}"/>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1331C57E-CDDC-CD6C-92B9-21DB2676DF3B}"/>
              </a:ext>
            </a:extLst>
          </p:cNvPr>
          <p:cNvSpPr txBox="1"/>
          <p:nvPr userDrawn="1"/>
        </p:nvSpPr>
        <p:spPr>
          <a:xfrm>
            <a:off x="1380710" y="435512"/>
            <a:ext cx="4479111" cy="830997"/>
          </a:xfrm>
          <a:prstGeom prst="rect">
            <a:avLst/>
          </a:prstGeom>
          <a:noFill/>
        </p:spPr>
        <p:txBody>
          <a:bodyPr wrap="square" rtlCol="0">
            <a:spAutoFit/>
          </a:bodyPr>
          <a:lstStyle/>
          <a:p>
            <a:r>
              <a:rPr lang="zh-CN" altLang="en-US" sz="48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学校与专业</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  </a:t>
            </a:r>
            <a:r>
              <a:rPr lang="zh-CN" altLang="en-US"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学校</a:t>
            </a:r>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9" name="椭圆 8">
            <a:extLst>
              <a:ext uri="{FF2B5EF4-FFF2-40B4-BE49-F238E27FC236}">
                <a16:creationId xmlns:a16="http://schemas.microsoft.com/office/drawing/2014/main" id="{F7A34921-6CB9-29C8-54F3-98F654C191BA}"/>
              </a:ext>
            </a:extLst>
          </p:cNvPr>
          <p:cNvSpPr/>
          <p:nvPr userDrawn="1"/>
        </p:nvSpPr>
        <p:spPr>
          <a:xfrm>
            <a:off x="661525" y="629727"/>
            <a:ext cx="409109" cy="409109"/>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C29C2A54-C612-DF53-3ED7-0836530D13CB}"/>
              </a:ext>
            </a:extLst>
          </p:cNvPr>
          <p:cNvSpPr/>
          <p:nvPr userDrawn="1"/>
        </p:nvSpPr>
        <p:spPr>
          <a:xfrm>
            <a:off x="947397" y="629727"/>
            <a:ext cx="409109" cy="409109"/>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78D5A9A7-41A4-CD83-AE6A-4ABC991C4608}"/>
              </a:ext>
            </a:extLst>
          </p:cNvPr>
          <p:cNvSpPr txBox="1"/>
          <p:nvPr userDrawn="1"/>
        </p:nvSpPr>
        <p:spPr>
          <a:xfrm>
            <a:off x="10272938" y="681938"/>
            <a:ext cx="1478776" cy="303225"/>
          </a:xfrm>
          <a:prstGeom prst="rect">
            <a:avLst/>
          </a:prstGeom>
          <a:noFill/>
        </p:spPr>
        <p:txBody>
          <a:bodyPr wrap="square" rtlCol="0">
            <a:spAutoFit/>
          </a:bodyPr>
          <a:lstStyle/>
          <a:p>
            <a:pPr>
              <a:lnSpc>
                <a:spcPct val="120000"/>
              </a:lnSpc>
            </a:pPr>
            <a:r>
              <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DESIGN BY </a:t>
            </a:r>
            <a:r>
              <a:rPr lang="zh-CN" altLang="en-US"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不贰</a:t>
            </a:r>
            <a:endPar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 name="缺角矩形 11">
            <a:extLst>
              <a:ext uri="{FF2B5EF4-FFF2-40B4-BE49-F238E27FC236}">
                <a16:creationId xmlns:a16="http://schemas.microsoft.com/office/drawing/2014/main" id="{61C80D2E-0B7C-65CA-6846-51611AB17565}"/>
              </a:ext>
            </a:extLst>
          </p:cNvPr>
          <p:cNvSpPr/>
          <p:nvPr userDrawn="1"/>
        </p:nvSpPr>
        <p:spPr>
          <a:xfrm rot="5400000">
            <a:off x="10147966" y="764746"/>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3" name="组合 12">
            <a:extLst>
              <a:ext uri="{FF2B5EF4-FFF2-40B4-BE49-F238E27FC236}">
                <a16:creationId xmlns:a16="http://schemas.microsoft.com/office/drawing/2014/main" id="{BE4A844E-1207-266A-958A-04782A34BBDC}"/>
              </a:ext>
            </a:extLst>
          </p:cNvPr>
          <p:cNvGrpSpPr/>
          <p:nvPr userDrawn="1"/>
        </p:nvGrpSpPr>
        <p:grpSpPr>
          <a:xfrm>
            <a:off x="5921606" y="1538681"/>
            <a:ext cx="4604338" cy="2492932"/>
            <a:chOff x="5687825" y="2070034"/>
            <a:chExt cx="4604338" cy="2492932"/>
          </a:xfrm>
        </p:grpSpPr>
        <p:sp>
          <p:nvSpPr>
            <p:cNvPr id="14" name="矩形 13">
              <a:extLst>
                <a:ext uri="{FF2B5EF4-FFF2-40B4-BE49-F238E27FC236}">
                  <a16:creationId xmlns:a16="http://schemas.microsoft.com/office/drawing/2014/main" id="{52FB17AE-121B-C013-4835-F5A08E34AFF6}"/>
                </a:ext>
              </a:extLst>
            </p:cNvPr>
            <p:cNvSpPr/>
            <p:nvPr/>
          </p:nvSpPr>
          <p:spPr>
            <a:xfrm>
              <a:off x="5807519" y="2181836"/>
              <a:ext cx="3797799" cy="1907740"/>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5" name="文本框 14">
              <a:extLst>
                <a:ext uri="{FF2B5EF4-FFF2-40B4-BE49-F238E27FC236}">
                  <a16:creationId xmlns:a16="http://schemas.microsoft.com/office/drawing/2014/main" id="{40A87EA1-02AF-09A6-8402-B0E42AD61DF4}"/>
                </a:ext>
              </a:extLst>
            </p:cNvPr>
            <p:cNvSpPr txBox="1"/>
            <p:nvPr/>
          </p:nvSpPr>
          <p:spPr>
            <a:xfrm>
              <a:off x="6049291" y="2570299"/>
              <a:ext cx="3543670" cy="1407116"/>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先后被评为全国“百所示范师范学校”、“群众体育先进单位”、“语言文字先进单位”、“为基础教育培养师资成绩显著学校”，浙江省高校“先进基层党组织”、“先进团委”，金华市“群体师德创优先进集体”、“职业道德建设十佳单位”和首批“科研兴校”示范学校。</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6" name="椭圆 15">
              <a:extLst>
                <a:ext uri="{FF2B5EF4-FFF2-40B4-BE49-F238E27FC236}">
                  <a16:creationId xmlns:a16="http://schemas.microsoft.com/office/drawing/2014/main" id="{75E0CD11-4BEE-6C56-90C5-15E32DF707BD}"/>
                </a:ext>
              </a:extLst>
            </p:cNvPr>
            <p:cNvSpPr/>
            <p:nvPr/>
          </p:nvSpPr>
          <p:spPr>
            <a:xfrm>
              <a:off x="5687825" y="2070034"/>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4DCA04A2-AFC1-60D5-CD57-6A201375638F}"/>
                </a:ext>
              </a:extLst>
            </p:cNvPr>
            <p:cNvSpPr txBox="1"/>
            <p:nvPr/>
          </p:nvSpPr>
          <p:spPr>
            <a:xfrm>
              <a:off x="6049291" y="2309110"/>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学校荣誉</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18" name="图形 17">
              <a:extLst>
                <a:ext uri="{FF2B5EF4-FFF2-40B4-BE49-F238E27FC236}">
                  <a16:creationId xmlns:a16="http://schemas.microsoft.com/office/drawing/2014/main" id="{151ED40E-B7A8-A304-F660-B41D867F94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19279" y="3590082"/>
              <a:ext cx="972884" cy="972884"/>
            </a:xfrm>
            <a:prstGeom prst="rect">
              <a:avLst/>
            </a:prstGeom>
          </p:spPr>
        </p:pic>
      </p:grpSp>
      <p:grpSp>
        <p:nvGrpSpPr>
          <p:cNvPr id="19" name="组合 18">
            <a:extLst>
              <a:ext uri="{FF2B5EF4-FFF2-40B4-BE49-F238E27FC236}">
                <a16:creationId xmlns:a16="http://schemas.microsoft.com/office/drawing/2014/main" id="{F9F5DA82-5B2C-7944-D427-78A419383BA6}"/>
              </a:ext>
            </a:extLst>
          </p:cNvPr>
          <p:cNvGrpSpPr/>
          <p:nvPr userDrawn="1"/>
        </p:nvGrpSpPr>
        <p:grpSpPr>
          <a:xfrm>
            <a:off x="5921606" y="3734180"/>
            <a:ext cx="4591498" cy="1626388"/>
            <a:chOff x="5687825" y="2070034"/>
            <a:chExt cx="4591498" cy="1626388"/>
          </a:xfrm>
        </p:grpSpPr>
        <p:sp>
          <p:nvSpPr>
            <p:cNvPr id="20" name="矩形 19">
              <a:extLst>
                <a:ext uri="{FF2B5EF4-FFF2-40B4-BE49-F238E27FC236}">
                  <a16:creationId xmlns:a16="http://schemas.microsoft.com/office/drawing/2014/main" id="{AFBDE1E5-F305-82EA-B033-F2412EB3DD34}"/>
                </a:ext>
              </a:extLst>
            </p:cNvPr>
            <p:cNvSpPr/>
            <p:nvPr/>
          </p:nvSpPr>
          <p:spPr>
            <a:xfrm>
              <a:off x="5807519" y="2181835"/>
              <a:ext cx="3797799" cy="1029495"/>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E7154413-EF8A-B85D-DD82-264A23D951B9}"/>
                </a:ext>
              </a:extLst>
            </p:cNvPr>
            <p:cNvSpPr txBox="1"/>
            <p:nvPr/>
          </p:nvSpPr>
          <p:spPr>
            <a:xfrm>
              <a:off x="6049291" y="2570299"/>
              <a:ext cx="3543670" cy="520720"/>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院素以教学严谨、管理严格、注重品德教育和能力培养而享誉社会。</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2" name="椭圆 21">
              <a:extLst>
                <a:ext uri="{FF2B5EF4-FFF2-40B4-BE49-F238E27FC236}">
                  <a16:creationId xmlns:a16="http://schemas.microsoft.com/office/drawing/2014/main" id="{DD51C292-9C5F-FF72-C1F4-633E4B822B86}"/>
                </a:ext>
              </a:extLst>
            </p:cNvPr>
            <p:cNvSpPr/>
            <p:nvPr/>
          </p:nvSpPr>
          <p:spPr>
            <a:xfrm>
              <a:off x="5687825" y="2070034"/>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文本框 22">
              <a:extLst>
                <a:ext uri="{FF2B5EF4-FFF2-40B4-BE49-F238E27FC236}">
                  <a16:creationId xmlns:a16="http://schemas.microsoft.com/office/drawing/2014/main" id="{331D8BE3-0DA7-190D-54DA-DFE61D8B7394}"/>
                </a:ext>
              </a:extLst>
            </p:cNvPr>
            <p:cNvSpPr txBox="1"/>
            <p:nvPr/>
          </p:nvSpPr>
          <p:spPr>
            <a:xfrm>
              <a:off x="6049291" y="2309110"/>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学院特色</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24" name="图形 23">
              <a:extLst>
                <a:ext uri="{FF2B5EF4-FFF2-40B4-BE49-F238E27FC236}">
                  <a16:creationId xmlns:a16="http://schemas.microsoft.com/office/drawing/2014/main" id="{351433A0-1646-05D6-1992-75BC63B274C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06439" y="2723538"/>
              <a:ext cx="972884" cy="972884"/>
            </a:xfrm>
            <a:prstGeom prst="rect">
              <a:avLst/>
            </a:prstGeom>
          </p:spPr>
        </p:pic>
      </p:grpSp>
      <p:grpSp>
        <p:nvGrpSpPr>
          <p:cNvPr id="25" name="组合 24">
            <a:extLst>
              <a:ext uri="{FF2B5EF4-FFF2-40B4-BE49-F238E27FC236}">
                <a16:creationId xmlns:a16="http://schemas.microsoft.com/office/drawing/2014/main" id="{AB22C3A7-989C-1093-62E4-F6493408E54D}"/>
              </a:ext>
            </a:extLst>
          </p:cNvPr>
          <p:cNvGrpSpPr/>
          <p:nvPr userDrawn="1"/>
        </p:nvGrpSpPr>
        <p:grpSpPr>
          <a:xfrm>
            <a:off x="5932313" y="4987277"/>
            <a:ext cx="4619983" cy="1577892"/>
            <a:chOff x="5687825" y="2070034"/>
            <a:chExt cx="4619983" cy="1577892"/>
          </a:xfrm>
        </p:grpSpPr>
        <p:sp>
          <p:nvSpPr>
            <p:cNvPr id="26" name="矩形 25">
              <a:extLst>
                <a:ext uri="{FF2B5EF4-FFF2-40B4-BE49-F238E27FC236}">
                  <a16:creationId xmlns:a16="http://schemas.microsoft.com/office/drawing/2014/main" id="{B6727CF2-03A2-55D3-6E14-47BF524E3603}"/>
                </a:ext>
              </a:extLst>
            </p:cNvPr>
            <p:cNvSpPr/>
            <p:nvPr/>
          </p:nvSpPr>
          <p:spPr>
            <a:xfrm>
              <a:off x="5807519" y="2181835"/>
              <a:ext cx="3797799" cy="1084741"/>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8E3F9641-6386-4BF2-4BEB-DCE73B4A1F32}"/>
                </a:ext>
              </a:extLst>
            </p:cNvPr>
            <p:cNvSpPr txBox="1"/>
            <p:nvPr/>
          </p:nvSpPr>
          <p:spPr>
            <a:xfrm>
              <a:off x="6049290" y="2570299"/>
              <a:ext cx="3556027" cy="520720"/>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学院根植浙中文化之沃土，汲取八婺人文之灵韵，谱写了以教书育人、创新发展为主旋律的华美篇章。</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8" name="椭圆 27">
              <a:extLst>
                <a:ext uri="{FF2B5EF4-FFF2-40B4-BE49-F238E27FC236}">
                  <a16:creationId xmlns:a16="http://schemas.microsoft.com/office/drawing/2014/main" id="{D5C7F833-EC37-23E1-B710-0A4B0211AD73}"/>
                </a:ext>
              </a:extLst>
            </p:cNvPr>
            <p:cNvSpPr/>
            <p:nvPr/>
          </p:nvSpPr>
          <p:spPr>
            <a:xfrm>
              <a:off x="5687825" y="2070034"/>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文本框 28">
              <a:extLst>
                <a:ext uri="{FF2B5EF4-FFF2-40B4-BE49-F238E27FC236}">
                  <a16:creationId xmlns:a16="http://schemas.microsoft.com/office/drawing/2014/main" id="{6685199A-2179-8856-ED67-94B42F873DD5}"/>
                </a:ext>
              </a:extLst>
            </p:cNvPr>
            <p:cNvSpPr txBox="1"/>
            <p:nvPr/>
          </p:nvSpPr>
          <p:spPr>
            <a:xfrm>
              <a:off x="6049291" y="2309110"/>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学院历史</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30" name="图形 29">
              <a:extLst>
                <a:ext uri="{FF2B5EF4-FFF2-40B4-BE49-F238E27FC236}">
                  <a16:creationId xmlns:a16="http://schemas.microsoft.com/office/drawing/2014/main" id="{50327DC2-935D-EC24-9ADC-45001771538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334924" y="2675042"/>
              <a:ext cx="972884" cy="972884"/>
            </a:xfrm>
            <a:prstGeom prst="rect">
              <a:avLst/>
            </a:prstGeom>
          </p:spPr>
        </p:pic>
      </p:grpSp>
      <p:cxnSp>
        <p:nvCxnSpPr>
          <p:cNvPr id="31" name="直接连接符 30">
            <a:extLst>
              <a:ext uri="{FF2B5EF4-FFF2-40B4-BE49-F238E27FC236}">
                <a16:creationId xmlns:a16="http://schemas.microsoft.com/office/drawing/2014/main" id="{05214904-93E2-3C71-8284-1D30C2186C77}"/>
              </a:ext>
            </a:extLst>
          </p:cNvPr>
          <p:cNvCxnSpPr>
            <a:cxnSpLocks/>
          </p:cNvCxnSpPr>
          <p:nvPr userDrawn="1"/>
        </p:nvCxnSpPr>
        <p:spPr>
          <a:xfrm>
            <a:off x="541066" y="62489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0BB048B6-E498-D0D9-104B-5617B785ED54}"/>
              </a:ext>
            </a:extLst>
          </p:cNvPr>
          <p:cNvSpPr txBox="1"/>
          <p:nvPr userDrawn="1"/>
        </p:nvSpPr>
        <p:spPr>
          <a:xfrm>
            <a:off x="9667368" y="6341425"/>
            <a:ext cx="2007281"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TWO</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sp>
        <p:nvSpPr>
          <p:cNvPr id="33" name="缺角矩形 32">
            <a:extLst>
              <a:ext uri="{FF2B5EF4-FFF2-40B4-BE49-F238E27FC236}">
                <a16:creationId xmlns:a16="http://schemas.microsoft.com/office/drawing/2014/main" id="{A1708168-CBB3-229B-08B1-71BA68A55791}"/>
              </a:ext>
            </a:extLst>
          </p:cNvPr>
          <p:cNvSpPr/>
          <p:nvPr userDrawn="1"/>
        </p:nvSpPr>
        <p:spPr>
          <a:xfrm rot="5400000">
            <a:off x="1557577" y="6471221"/>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缺角矩形 33">
            <a:extLst>
              <a:ext uri="{FF2B5EF4-FFF2-40B4-BE49-F238E27FC236}">
                <a16:creationId xmlns:a16="http://schemas.microsoft.com/office/drawing/2014/main" id="{A6C6D05B-D205-1A99-5BE2-B7DB0C963CE5}"/>
              </a:ext>
            </a:extLst>
          </p:cNvPr>
          <p:cNvSpPr/>
          <p:nvPr userDrawn="1"/>
        </p:nvSpPr>
        <p:spPr>
          <a:xfrm rot="5400000">
            <a:off x="1763869" y="6473673"/>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a:extLst>
              <a:ext uri="{FF2B5EF4-FFF2-40B4-BE49-F238E27FC236}">
                <a16:creationId xmlns:a16="http://schemas.microsoft.com/office/drawing/2014/main" id="{4EADC084-8A11-1265-1C5F-4AB124692959}"/>
              </a:ext>
            </a:extLst>
          </p:cNvPr>
          <p:cNvGrpSpPr/>
          <p:nvPr userDrawn="1"/>
        </p:nvGrpSpPr>
        <p:grpSpPr>
          <a:xfrm>
            <a:off x="4849434" y="1681040"/>
            <a:ext cx="334905" cy="334905"/>
            <a:chOff x="3864116" y="633743"/>
            <a:chExt cx="1739322" cy="1739322"/>
          </a:xfrm>
        </p:grpSpPr>
        <p:sp>
          <p:nvSpPr>
            <p:cNvPr id="36" name="椭圆 35">
              <a:extLst>
                <a:ext uri="{FF2B5EF4-FFF2-40B4-BE49-F238E27FC236}">
                  <a16:creationId xmlns:a16="http://schemas.microsoft.com/office/drawing/2014/main" id="{BB9BA676-5BC4-C004-2A74-FEC67ABB156D}"/>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a:extLst>
                <a:ext uri="{FF2B5EF4-FFF2-40B4-BE49-F238E27FC236}">
                  <a16:creationId xmlns:a16="http://schemas.microsoft.com/office/drawing/2014/main" id="{CE0B76EC-296C-431F-0454-1A71E28F3DDF}"/>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8" name="组合 37">
            <a:extLst>
              <a:ext uri="{FF2B5EF4-FFF2-40B4-BE49-F238E27FC236}">
                <a16:creationId xmlns:a16="http://schemas.microsoft.com/office/drawing/2014/main" id="{78AAB891-38F1-5BFD-B93C-B63DBDE1DE0E}"/>
              </a:ext>
            </a:extLst>
          </p:cNvPr>
          <p:cNvGrpSpPr/>
          <p:nvPr userDrawn="1"/>
        </p:nvGrpSpPr>
        <p:grpSpPr>
          <a:xfrm>
            <a:off x="5243747" y="2137455"/>
            <a:ext cx="215600" cy="215600"/>
            <a:chOff x="3864116" y="633743"/>
            <a:chExt cx="1739322" cy="1739322"/>
          </a:xfrm>
        </p:grpSpPr>
        <p:sp>
          <p:nvSpPr>
            <p:cNvPr id="39" name="椭圆 38">
              <a:extLst>
                <a:ext uri="{FF2B5EF4-FFF2-40B4-BE49-F238E27FC236}">
                  <a16:creationId xmlns:a16="http://schemas.microsoft.com/office/drawing/2014/main" id="{0D81ECB4-E9E9-B7A9-B521-D9E1CBB6A504}"/>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3706120B-D8BB-BCEA-22C1-F1A0544DD3D2}"/>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1" name="组合 40">
            <a:extLst>
              <a:ext uri="{FF2B5EF4-FFF2-40B4-BE49-F238E27FC236}">
                <a16:creationId xmlns:a16="http://schemas.microsoft.com/office/drawing/2014/main" id="{22DD3B3D-066A-BA9B-6AF1-24A0AC0E35FB}"/>
              </a:ext>
            </a:extLst>
          </p:cNvPr>
          <p:cNvGrpSpPr/>
          <p:nvPr userDrawn="1"/>
        </p:nvGrpSpPr>
        <p:grpSpPr>
          <a:xfrm>
            <a:off x="1028116" y="1859111"/>
            <a:ext cx="470725" cy="3716932"/>
            <a:chOff x="689914" y="1733851"/>
            <a:chExt cx="470725" cy="3716932"/>
          </a:xfrm>
        </p:grpSpPr>
        <p:cxnSp>
          <p:nvCxnSpPr>
            <p:cNvPr id="42" name="直接连接符 41">
              <a:extLst>
                <a:ext uri="{FF2B5EF4-FFF2-40B4-BE49-F238E27FC236}">
                  <a16:creationId xmlns:a16="http://schemas.microsoft.com/office/drawing/2014/main" id="{7F059F48-94F3-A0D8-F400-710808876036}"/>
                </a:ext>
              </a:extLst>
            </p:cNvPr>
            <p:cNvCxnSpPr>
              <a:cxnSpLocks/>
            </p:cNvCxnSpPr>
            <p:nvPr/>
          </p:nvCxnSpPr>
          <p:spPr>
            <a:xfrm>
              <a:off x="1077217" y="1849522"/>
              <a:ext cx="0" cy="3517706"/>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43" name="缺角矩形 42">
              <a:extLst>
                <a:ext uri="{FF2B5EF4-FFF2-40B4-BE49-F238E27FC236}">
                  <a16:creationId xmlns:a16="http://schemas.microsoft.com/office/drawing/2014/main" id="{E857791B-C159-F42D-5AF6-3E678053FA18}"/>
                </a:ext>
              </a:extLst>
            </p:cNvPr>
            <p:cNvSpPr/>
            <p:nvPr/>
          </p:nvSpPr>
          <p:spPr>
            <a:xfrm rot="5400000">
              <a:off x="993529" y="5283673"/>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缺角矩形 43">
              <a:extLst>
                <a:ext uri="{FF2B5EF4-FFF2-40B4-BE49-F238E27FC236}">
                  <a16:creationId xmlns:a16="http://schemas.microsoft.com/office/drawing/2014/main" id="{3809A95A-20D4-BDA7-6B31-431411D88838}"/>
                </a:ext>
              </a:extLst>
            </p:cNvPr>
            <p:cNvSpPr/>
            <p:nvPr/>
          </p:nvSpPr>
          <p:spPr>
            <a:xfrm rot="5400000">
              <a:off x="993529" y="1733851"/>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缺角矩形 44">
              <a:extLst>
                <a:ext uri="{FF2B5EF4-FFF2-40B4-BE49-F238E27FC236}">
                  <a16:creationId xmlns:a16="http://schemas.microsoft.com/office/drawing/2014/main" id="{C932481C-C284-C7DA-A63B-DF65F0088E4C}"/>
                </a:ext>
              </a:extLst>
            </p:cNvPr>
            <p:cNvSpPr/>
            <p:nvPr/>
          </p:nvSpPr>
          <p:spPr>
            <a:xfrm rot="5400000">
              <a:off x="700352" y="3529877"/>
              <a:ext cx="327052" cy="327052"/>
            </a:xfrm>
            <a:prstGeom prst="plaque">
              <a:avLst>
                <a:gd name="adj" fmla="val 50000"/>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缺角矩形 45">
              <a:extLst>
                <a:ext uri="{FF2B5EF4-FFF2-40B4-BE49-F238E27FC236}">
                  <a16:creationId xmlns:a16="http://schemas.microsoft.com/office/drawing/2014/main" id="{53309DB3-2CCE-E68B-9F46-FB33E4EBEC63}"/>
                </a:ext>
              </a:extLst>
            </p:cNvPr>
            <p:cNvSpPr/>
            <p:nvPr/>
          </p:nvSpPr>
          <p:spPr>
            <a:xfrm rot="5400000">
              <a:off x="993529" y="3477139"/>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05E369E7-E713-2C26-AD6B-F2F389A21782}"/>
                </a:ext>
              </a:extLst>
            </p:cNvPr>
            <p:cNvSpPr/>
            <p:nvPr/>
          </p:nvSpPr>
          <p:spPr>
            <a:xfrm>
              <a:off x="913294" y="3393293"/>
              <a:ext cx="63736" cy="63736"/>
            </a:xfrm>
            <a:prstGeom prst="ellipse">
              <a:avLst/>
            </a:pr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2A74E5AE-2725-BE1B-05EC-0C17A5094BAC}"/>
                </a:ext>
              </a:extLst>
            </p:cNvPr>
            <p:cNvSpPr/>
            <p:nvPr/>
          </p:nvSpPr>
          <p:spPr>
            <a:xfrm>
              <a:off x="689914" y="3858843"/>
              <a:ext cx="63736" cy="63736"/>
            </a:xfrm>
            <a:prstGeom prst="ellipse">
              <a:avLst/>
            </a:pr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436CDDA6-2E20-B9D0-10DA-B1BD8B758AAA}"/>
              </a:ext>
            </a:extLst>
          </p:cNvPr>
          <p:cNvGrpSpPr/>
          <p:nvPr userDrawn="1"/>
        </p:nvGrpSpPr>
        <p:grpSpPr>
          <a:xfrm flipH="1" flipV="1">
            <a:off x="10692155" y="1859111"/>
            <a:ext cx="470725" cy="3716932"/>
            <a:chOff x="689914" y="1733851"/>
            <a:chExt cx="470725" cy="3716932"/>
          </a:xfrm>
        </p:grpSpPr>
        <p:cxnSp>
          <p:nvCxnSpPr>
            <p:cNvPr id="50" name="直接连接符 49">
              <a:extLst>
                <a:ext uri="{FF2B5EF4-FFF2-40B4-BE49-F238E27FC236}">
                  <a16:creationId xmlns:a16="http://schemas.microsoft.com/office/drawing/2014/main" id="{EAA6B8C8-E7DA-57D4-5604-494F18DC3259}"/>
                </a:ext>
              </a:extLst>
            </p:cNvPr>
            <p:cNvCxnSpPr>
              <a:cxnSpLocks/>
            </p:cNvCxnSpPr>
            <p:nvPr/>
          </p:nvCxnSpPr>
          <p:spPr>
            <a:xfrm>
              <a:off x="1077217" y="1849522"/>
              <a:ext cx="0" cy="3517706"/>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51" name="缺角矩形 50">
              <a:extLst>
                <a:ext uri="{FF2B5EF4-FFF2-40B4-BE49-F238E27FC236}">
                  <a16:creationId xmlns:a16="http://schemas.microsoft.com/office/drawing/2014/main" id="{77BDB356-5A2A-00E1-141F-BFD9CF674D39}"/>
                </a:ext>
              </a:extLst>
            </p:cNvPr>
            <p:cNvSpPr/>
            <p:nvPr/>
          </p:nvSpPr>
          <p:spPr>
            <a:xfrm rot="5400000">
              <a:off x="993529" y="5283673"/>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缺角矩形 51">
              <a:extLst>
                <a:ext uri="{FF2B5EF4-FFF2-40B4-BE49-F238E27FC236}">
                  <a16:creationId xmlns:a16="http://schemas.microsoft.com/office/drawing/2014/main" id="{278D3209-9F83-3417-EB0A-3BBD4A3B93B6}"/>
                </a:ext>
              </a:extLst>
            </p:cNvPr>
            <p:cNvSpPr/>
            <p:nvPr/>
          </p:nvSpPr>
          <p:spPr>
            <a:xfrm rot="5400000">
              <a:off x="993529" y="1733851"/>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缺角矩形 52">
              <a:extLst>
                <a:ext uri="{FF2B5EF4-FFF2-40B4-BE49-F238E27FC236}">
                  <a16:creationId xmlns:a16="http://schemas.microsoft.com/office/drawing/2014/main" id="{DABF9BA3-D7D7-6D0B-D100-00241E51A2E1}"/>
                </a:ext>
              </a:extLst>
            </p:cNvPr>
            <p:cNvSpPr/>
            <p:nvPr/>
          </p:nvSpPr>
          <p:spPr>
            <a:xfrm rot="5400000">
              <a:off x="700352" y="3529877"/>
              <a:ext cx="327052" cy="327052"/>
            </a:xfrm>
            <a:prstGeom prst="plaque">
              <a:avLst>
                <a:gd name="adj" fmla="val 50000"/>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缺角矩形 53">
              <a:extLst>
                <a:ext uri="{FF2B5EF4-FFF2-40B4-BE49-F238E27FC236}">
                  <a16:creationId xmlns:a16="http://schemas.microsoft.com/office/drawing/2014/main" id="{A5732A97-638E-BBCC-82FD-F82DF3600BFA}"/>
                </a:ext>
              </a:extLst>
            </p:cNvPr>
            <p:cNvSpPr/>
            <p:nvPr/>
          </p:nvSpPr>
          <p:spPr>
            <a:xfrm rot="5400000">
              <a:off x="993529" y="3477139"/>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 54">
              <a:extLst>
                <a:ext uri="{FF2B5EF4-FFF2-40B4-BE49-F238E27FC236}">
                  <a16:creationId xmlns:a16="http://schemas.microsoft.com/office/drawing/2014/main" id="{DA72051B-EA22-EB4B-FC97-068D85BA35DF}"/>
                </a:ext>
              </a:extLst>
            </p:cNvPr>
            <p:cNvSpPr/>
            <p:nvPr/>
          </p:nvSpPr>
          <p:spPr>
            <a:xfrm>
              <a:off x="913294" y="3393293"/>
              <a:ext cx="63736" cy="63736"/>
            </a:xfrm>
            <a:prstGeom prst="ellipse">
              <a:avLst/>
            </a:pr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E6157930-D6E6-A69E-F087-660451F0E4C9}"/>
                </a:ext>
              </a:extLst>
            </p:cNvPr>
            <p:cNvSpPr/>
            <p:nvPr/>
          </p:nvSpPr>
          <p:spPr>
            <a:xfrm>
              <a:off x="689914" y="3858843"/>
              <a:ext cx="63736" cy="63736"/>
            </a:xfrm>
            <a:prstGeom prst="ellipse">
              <a:avLst/>
            </a:prstGeom>
            <a:solidFill>
              <a:srgbClr val="4853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57" name="图片 56">
            <a:extLst>
              <a:ext uri="{FF2B5EF4-FFF2-40B4-BE49-F238E27FC236}">
                <a16:creationId xmlns:a16="http://schemas.microsoft.com/office/drawing/2014/main" id="{C39FB8D5-FB42-CF82-524F-87A1EB416C6A}"/>
              </a:ext>
            </a:extLst>
          </p:cNvPr>
          <p:cNvPicPr>
            <a:picLocks noChangeAspect="1"/>
          </p:cNvPicPr>
          <p:nvPr userDrawn="1"/>
        </p:nvPicPr>
        <p:blipFill>
          <a:blip r:embed="rId5">
            <a:extLst>
              <a:ext uri="{28A0092B-C50C-407E-A947-70E740481C1C}">
                <a14:useLocalDpi xmlns:a14="http://schemas.microsoft.com/office/drawing/2010/main" val="0"/>
              </a:ext>
            </a:extLst>
          </a:blip>
          <a:srcRect l="23293" r="23293"/>
          <a:stretch/>
        </p:blipFill>
        <p:spPr>
          <a:xfrm>
            <a:off x="2073859" y="1725753"/>
            <a:ext cx="3312082" cy="3937694"/>
          </a:xfrm>
          <a:custGeom>
            <a:avLst/>
            <a:gdLst>
              <a:gd name="connsiteX0" fmla="*/ 1656041 w 3312082"/>
              <a:gd name="connsiteY0" fmla="*/ 0 h 3937694"/>
              <a:gd name="connsiteX1" fmla="*/ 3312082 w 3312082"/>
              <a:gd name="connsiteY1" fmla="*/ 1648355 h 3937694"/>
              <a:gd name="connsiteX2" fmla="*/ 3312082 w 3312082"/>
              <a:gd name="connsiteY2" fmla="*/ 3937694 h 3937694"/>
              <a:gd name="connsiteX3" fmla="*/ 0 w 3312082"/>
              <a:gd name="connsiteY3" fmla="*/ 3937694 h 3937694"/>
              <a:gd name="connsiteX4" fmla="*/ 0 w 3312082"/>
              <a:gd name="connsiteY4" fmla="*/ 1648355 h 3937694"/>
              <a:gd name="connsiteX5" fmla="*/ 1656041 w 3312082"/>
              <a:gd name="connsiteY5" fmla="*/ 0 h 3937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12082" h="3937694">
                <a:moveTo>
                  <a:pt x="1656041" y="0"/>
                </a:moveTo>
                <a:cubicBezTo>
                  <a:pt x="2570647" y="0"/>
                  <a:pt x="3312082" y="737994"/>
                  <a:pt x="3312082" y="1648355"/>
                </a:cubicBezTo>
                <a:lnTo>
                  <a:pt x="3312082" y="3937694"/>
                </a:lnTo>
                <a:lnTo>
                  <a:pt x="0" y="3937694"/>
                </a:lnTo>
                <a:lnTo>
                  <a:pt x="0" y="1648355"/>
                </a:lnTo>
                <a:cubicBezTo>
                  <a:pt x="0" y="737994"/>
                  <a:pt x="741435" y="0"/>
                  <a:pt x="1656041" y="0"/>
                </a:cubicBezTo>
                <a:close/>
              </a:path>
            </a:pathLst>
          </a:custGeom>
          <a:ln w="6350">
            <a:solidFill>
              <a:srgbClr val="485368"/>
            </a:solidFill>
          </a:ln>
        </p:spPr>
      </p:pic>
      <p:sp>
        <p:nvSpPr>
          <p:cNvPr id="58" name="图形 15">
            <a:extLst>
              <a:ext uri="{FF2B5EF4-FFF2-40B4-BE49-F238E27FC236}">
                <a16:creationId xmlns:a16="http://schemas.microsoft.com/office/drawing/2014/main" id="{C19010C7-CCC8-EA6C-6D85-918DCEAC4368}"/>
              </a:ext>
            </a:extLst>
          </p:cNvPr>
          <p:cNvSpPr/>
          <p:nvPr userDrawn="1"/>
        </p:nvSpPr>
        <p:spPr>
          <a:xfrm>
            <a:off x="1807740" y="5342453"/>
            <a:ext cx="1060939" cy="633480"/>
          </a:xfrm>
          <a:custGeom>
            <a:avLst/>
            <a:gdLst>
              <a:gd name="connsiteX0" fmla="*/ 1060939 w 1060939"/>
              <a:gd name="connsiteY0" fmla="*/ 316740 h 633480"/>
              <a:gd name="connsiteX1" fmla="*/ 699890 w 1060939"/>
              <a:gd name="connsiteY1" fmla="*/ 417900 h 633480"/>
              <a:gd name="connsiteX2" fmla="*/ 530470 w 1060939"/>
              <a:gd name="connsiteY2" fmla="*/ 633480 h 633480"/>
              <a:gd name="connsiteX3" fmla="*/ 361049 w 1060939"/>
              <a:gd name="connsiteY3" fmla="*/ 417900 h 633480"/>
              <a:gd name="connsiteX4" fmla="*/ 0 w 1060939"/>
              <a:gd name="connsiteY4" fmla="*/ 316740 h 633480"/>
              <a:gd name="connsiteX5" fmla="*/ 361049 w 1060939"/>
              <a:gd name="connsiteY5" fmla="*/ 215580 h 633480"/>
              <a:gd name="connsiteX6" fmla="*/ 530470 w 1060939"/>
              <a:gd name="connsiteY6" fmla="*/ 0 h 633480"/>
              <a:gd name="connsiteX7" fmla="*/ 699890 w 1060939"/>
              <a:gd name="connsiteY7" fmla="*/ 215580 h 633480"/>
              <a:gd name="connsiteX8" fmla="*/ 1060939 w 1060939"/>
              <a:gd name="connsiteY8" fmla="*/ 316740 h 633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60939" h="633480">
                <a:moveTo>
                  <a:pt x="1060939" y="316740"/>
                </a:moveTo>
                <a:cubicBezTo>
                  <a:pt x="827839" y="317388"/>
                  <a:pt x="546266" y="326172"/>
                  <a:pt x="699890" y="417900"/>
                </a:cubicBezTo>
                <a:cubicBezTo>
                  <a:pt x="546266" y="326172"/>
                  <a:pt x="531554" y="494297"/>
                  <a:pt x="530470" y="633480"/>
                </a:cubicBezTo>
                <a:cubicBezTo>
                  <a:pt x="529385" y="494297"/>
                  <a:pt x="514673" y="326172"/>
                  <a:pt x="361049" y="417900"/>
                </a:cubicBezTo>
                <a:cubicBezTo>
                  <a:pt x="514673" y="326172"/>
                  <a:pt x="233100" y="317388"/>
                  <a:pt x="0" y="316740"/>
                </a:cubicBezTo>
                <a:cubicBezTo>
                  <a:pt x="233100" y="316092"/>
                  <a:pt x="514673" y="307308"/>
                  <a:pt x="361049" y="215580"/>
                </a:cubicBezTo>
                <a:cubicBezTo>
                  <a:pt x="514673" y="307308"/>
                  <a:pt x="529385" y="139183"/>
                  <a:pt x="530470" y="0"/>
                </a:cubicBezTo>
                <a:cubicBezTo>
                  <a:pt x="531554" y="139183"/>
                  <a:pt x="546266" y="307308"/>
                  <a:pt x="699890" y="215580"/>
                </a:cubicBezTo>
                <a:cubicBezTo>
                  <a:pt x="546266" y="307308"/>
                  <a:pt x="827839" y="316092"/>
                  <a:pt x="1060939" y="316740"/>
                </a:cubicBezTo>
                <a:close/>
              </a:path>
            </a:pathLst>
          </a:custGeom>
          <a:solidFill>
            <a:srgbClr val="485368"/>
          </a:solidFill>
          <a:ln w="1175" cap="flat">
            <a:noFill/>
            <a:prstDash val="solid"/>
            <a:miter/>
          </a:ln>
        </p:spPr>
        <p:txBody>
          <a:bodyPr rtlCol="0" anchor="ctr"/>
          <a:lstStyle/>
          <a:p>
            <a:endParaRPr lang="zh-CN" altLang="en-US"/>
          </a:p>
        </p:txBody>
      </p:sp>
      <p:pic>
        <p:nvPicPr>
          <p:cNvPr id="59" name="图片 58">
            <a:extLst>
              <a:ext uri="{FF2B5EF4-FFF2-40B4-BE49-F238E27FC236}">
                <a16:creationId xmlns:a16="http://schemas.microsoft.com/office/drawing/2014/main" id="{E6B72B2E-D40B-9276-16A5-D73E7A69FA6E}"/>
              </a:ext>
            </a:extLst>
          </p:cNvPr>
          <p:cNvPicPr>
            <a:picLocks noChangeAspect="1"/>
          </p:cNvPicPr>
          <p:nvPr userDrawn="1"/>
        </p:nvPicPr>
        <p:blipFill>
          <a:blip r:embed="rId6"/>
          <a:stretch>
            <a:fillRect/>
          </a:stretch>
        </p:blipFill>
        <p:spPr>
          <a:xfrm>
            <a:off x="433263" y="6309299"/>
            <a:ext cx="1310754" cy="463336"/>
          </a:xfrm>
          <a:prstGeom prst="rect">
            <a:avLst/>
          </a:prstGeom>
        </p:spPr>
      </p:pic>
    </p:spTree>
    <p:extLst>
      <p:ext uri="{BB962C8B-B14F-4D97-AF65-F5344CB8AC3E}">
        <p14:creationId xmlns:p14="http://schemas.microsoft.com/office/powerpoint/2010/main" val="11531331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851A5B-71F9-4673-A232-2A0C862E53E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29E1E97-2BDE-4E59-B347-E67EF977DB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459FE11-6BF1-4A86-A263-771C9B9DBAB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57DFBED-9E38-4C6B-BB70-59B0D93D79CD}"/>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6" name="页脚占位符 5">
            <a:extLst>
              <a:ext uri="{FF2B5EF4-FFF2-40B4-BE49-F238E27FC236}">
                <a16:creationId xmlns:a16="http://schemas.microsoft.com/office/drawing/2014/main" id="{A61DA52D-1983-4A80-B82D-82005A16CB6B}"/>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C872C16-1B41-4976-B715-31E3945CB2D2}"/>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8" name="图片 7" descr="海上的风景&#10;&#10;描述已自动生成">
            <a:extLst>
              <a:ext uri="{FF2B5EF4-FFF2-40B4-BE49-F238E27FC236}">
                <a16:creationId xmlns:a16="http://schemas.microsoft.com/office/drawing/2014/main" id="{BB17052C-E0D9-425B-FC9E-C0B6AD52997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cxnSp>
        <p:nvCxnSpPr>
          <p:cNvPr id="9" name="直接连接符 8">
            <a:extLst>
              <a:ext uri="{FF2B5EF4-FFF2-40B4-BE49-F238E27FC236}">
                <a16:creationId xmlns:a16="http://schemas.microsoft.com/office/drawing/2014/main" id="{00850357-A9E9-E9C6-98E0-534A7C4466E3}"/>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0E23CA09-E8A4-4B66-9048-33DE7F695E2E}"/>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853ED8E8-5F48-DAF3-8EB1-78A29EF9BD00}"/>
              </a:ext>
            </a:extLst>
          </p:cNvPr>
          <p:cNvSpPr txBox="1"/>
          <p:nvPr userDrawn="1"/>
        </p:nvSpPr>
        <p:spPr>
          <a:xfrm>
            <a:off x="1380710" y="435512"/>
            <a:ext cx="4479111" cy="830997"/>
          </a:xfrm>
          <a:prstGeom prst="rect">
            <a:avLst/>
          </a:prstGeom>
          <a:noFill/>
        </p:spPr>
        <p:txBody>
          <a:bodyPr wrap="square" rtlCol="0">
            <a:spAutoFit/>
          </a:bodyPr>
          <a:lstStyle/>
          <a:p>
            <a:r>
              <a:rPr lang="zh-CN" altLang="en-US" sz="48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学校与专业</a:t>
            </a:r>
            <a:r>
              <a:rPr lang="en-US" altLang="zh-CN"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 </a:t>
            </a:r>
            <a:r>
              <a:rPr lang="zh-CN" altLang="en-US" sz="16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专业</a:t>
            </a:r>
            <a:endParaRPr lang="zh-CN" altLang="en-US" sz="48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2" name="椭圆 11">
            <a:extLst>
              <a:ext uri="{FF2B5EF4-FFF2-40B4-BE49-F238E27FC236}">
                <a16:creationId xmlns:a16="http://schemas.microsoft.com/office/drawing/2014/main" id="{4FEC5F9D-1264-C1BF-A9EE-88D14E497574}"/>
              </a:ext>
            </a:extLst>
          </p:cNvPr>
          <p:cNvSpPr/>
          <p:nvPr userDrawn="1"/>
        </p:nvSpPr>
        <p:spPr>
          <a:xfrm>
            <a:off x="661525" y="629727"/>
            <a:ext cx="409109" cy="409109"/>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135DAFC4-0D67-9CD4-B086-8F1FA0076F69}"/>
              </a:ext>
            </a:extLst>
          </p:cNvPr>
          <p:cNvSpPr/>
          <p:nvPr userDrawn="1"/>
        </p:nvSpPr>
        <p:spPr>
          <a:xfrm>
            <a:off x="947397" y="629727"/>
            <a:ext cx="409109" cy="409109"/>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12282032-35A0-E2FC-E1A4-659CB36E275A}"/>
              </a:ext>
            </a:extLst>
          </p:cNvPr>
          <p:cNvSpPr txBox="1"/>
          <p:nvPr userDrawn="1"/>
        </p:nvSpPr>
        <p:spPr>
          <a:xfrm>
            <a:off x="10272938" y="681938"/>
            <a:ext cx="1478776" cy="303225"/>
          </a:xfrm>
          <a:prstGeom prst="rect">
            <a:avLst/>
          </a:prstGeom>
          <a:noFill/>
        </p:spPr>
        <p:txBody>
          <a:bodyPr wrap="square" rtlCol="0">
            <a:spAutoFit/>
          </a:bodyPr>
          <a:lstStyle/>
          <a:p>
            <a:pPr>
              <a:lnSpc>
                <a:spcPct val="120000"/>
              </a:lnSpc>
            </a:pPr>
            <a:r>
              <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DESIGN BY </a:t>
            </a:r>
            <a:r>
              <a:rPr lang="zh-CN" altLang="en-US"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rPr>
              <a:t>不贰</a:t>
            </a:r>
            <a:endParaRPr lang="en-US" altLang="zh-CN" sz="1200" dirty="0">
              <a:solidFill>
                <a:srgbClr val="485368"/>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15" name="缺角矩形 14">
            <a:extLst>
              <a:ext uri="{FF2B5EF4-FFF2-40B4-BE49-F238E27FC236}">
                <a16:creationId xmlns:a16="http://schemas.microsoft.com/office/drawing/2014/main" id="{8068FF45-5554-2D10-2A4B-E06A2E5C39D4}"/>
              </a:ext>
            </a:extLst>
          </p:cNvPr>
          <p:cNvSpPr/>
          <p:nvPr userDrawn="1"/>
        </p:nvSpPr>
        <p:spPr>
          <a:xfrm rot="5400000">
            <a:off x="10147966" y="764746"/>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6" name="直接连接符 15">
            <a:extLst>
              <a:ext uri="{FF2B5EF4-FFF2-40B4-BE49-F238E27FC236}">
                <a16:creationId xmlns:a16="http://schemas.microsoft.com/office/drawing/2014/main" id="{2D313833-1FCC-3EDE-EF93-9A701C69CDE9}"/>
              </a:ext>
            </a:extLst>
          </p:cNvPr>
          <p:cNvCxnSpPr>
            <a:cxnSpLocks/>
          </p:cNvCxnSpPr>
          <p:nvPr userDrawn="1"/>
        </p:nvCxnSpPr>
        <p:spPr>
          <a:xfrm>
            <a:off x="541066" y="62489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9D221F63-6375-0A43-DDAA-BACBC00FF4DA}"/>
              </a:ext>
            </a:extLst>
          </p:cNvPr>
          <p:cNvSpPr txBox="1"/>
          <p:nvPr userDrawn="1"/>
        </p:nvSpPr>
        <p:spPr>
          <a:xfrm>
            <a:off x="9667368" y="6341425"/>
            <a:ext cx="2007281"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TWO</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sp>
        <p:nvSpPr>
          <p:cNvPr id="18" name="缺角矩形 17">
            <a:extLst>
              <a:ext uri="{FF2B5EF4-FFF2-40B4-BE49-F238E27FC236}">
                <a16:creationId xmlns:a16="http://schemas.microsoft.com/office/drawing/2014/main" id="{98F0F76D-6685-4E0F-6149-2AF0CD6304DD}"/>
              </a:ext>
            </a:extLst>
          </p:cNvPr>
          <p:cNvSpPr/>
          <p:nvPr userDrawn="1"/>
        </p:nvSpPr>
        <p:spPr>
          <a:xfrm rot="5400000">
            <a:off x="1553363" y="5372204"/>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缺角矩形 18">
            <a:extLst>
              <a:ext uri="{FF2B5EF4-FFF2-40B4-BE49-F238E27FC236}">
                <a16:creationId xmlns:a16="http://schemas.microsoft.com/office/drawing/2014/main" id="{A863448C-DF18-F418-8E52-DDE64CED71D9}"/>
              </a:ext>
            </a:extLst>
          </p:cNvPr>
          <p:cNvSpPr/>
          <p:nvPr userDrawn="1"/>
        </p:nvSpPr>
        <p:spPr>
          <a:xfrm rot="5400000">
            <a:off x="2044299" y="5372204"/>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99738457-56F5-C975-D16F-414F083D4F17}"/>
              </a:ext>
            </a:extLst>
          </p:cNvPr>
          <p:cNvSpPr/>
          <p:nvPr userDrawn="1"/>
        </p:nvSpPr>
        <p:spPr>
          <a:xfrm>
            <a:off x="1075937" y="1634769"/>
            <a:ext cx="10031695" cy="4144808"/>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C17A2961-70FD-A1CF-A73C-D346F478EEEF}"/>
              </a:ext>
            </a:extLst>
          </p:cNvPr>
          <p:cNvCxnSpPr>
            <a:cxnSpLocks/>
          </p:cNvCxnSpPr>
          <p:nvPr userDrawn="1"/>
        </p:nvCxnSpPr>
        <p:spPr>
          <a:xfrm flipH="1">
            <a:off x="1075937" y="3631507"/>
            <a:ext cx="10031695" cy="0"/>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211BE56-2E34-EBDC-8BD3-086E03C1CEE7}"/>
              </a:ext>
            </a:extLst>
          </p:cNvPr>
          <p:cNvCxnSpPr>
            <a:cxnSpLocks/>
          </p:cNvCxnSpPr>
          <p:nvPr userDrawn="1"/>
        </p:nvCxnSpPr>
        <p:spPr>
          <a:xfrm>
            <a:off x="3568467" y="1634769"/>
            <a:ext cx="0" cy="1996738"/>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BEE3219-DFF1-787F-C61D-5582D03D9646}"/>
              </a:ext>
            </a:extLst>
          </p:cNvPr>
          <p:cNvCxnSpPr>
            <a:cxnSpLocks/>
          </p:cNvCxnSpPr>
          <p:nvPr userDrawn="1"/>
        </p:nvCxnSpPr>
        <p:spPr>
          <a:xfrm>
            <a:off x="6147543" y="1634769"/>
            <a:ext cx="0" cy="4144808"/>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85F4BC9-662F-4364-B8BD-A45545807709}"/>
              </a:ext>
            </a:extLst>
          </p:cNvPr>
          <p:cNvCxnSpPr>
            <a:cxnSpLocks/>
          </p:cNvCxnSpPr>
          <p:nvPr userDrawn="1"/>
        </p:nvCxnSpPr>
        <p:spPr>
          <a:xfrm>
            <a:off x="8659385" y="1634769"/>
            <a:ext cx="0" cy="1996738"/>
          </a:xfrm>
          <a:prstGeom prst="line">
            <a:avLst/>
          </a:prstGeom>
          <a:ln w="12700">
            <a:solidFill>
              <a:srgbClr val="485368">
                <a:alpha val="80000"/>
              </a:srgb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38FEE25-7A5E-E857-AA63-F9CA4DC4851C}"/>
              </a:ext>
            </a:extLst>
          </p:cNvPr>
          <p:cNvSpPr txBox="1"/>
          <p:nvPr userDrawn="1"/>
        </p:nvSpPr>
        <p:spPr>
          <a:xfrm>
            <a:off x="1346414" y="4223603"/>
            <a:ext cx="3409627" cy="742319"/>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小学教育是一门普通高等学校本科专业，属教育学类专业，基本修业年限为四年，授予教育学学位。</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26" name="椭圆 25">
            <a:extLst>
              <a:ext uri="{FF2B5EF4-FFF2-40B4-BE49-F238E27FC236}">
                <a16:creationId xmlns:a16="http://schemas.microsoft.com/office/drawing/2014/main" id="{7670BAC1-1A2F-A7DB-8694-7344F54BCA97}"/>
              </a:ext>
            </a:extLst>
          </p:cNvPr>
          <p:cNvSpPr/>
          <p:nvPr userDrawn="1"/>
        </p:nvSpPr>
        <p:spPr>
          <a:xfrm>
            <a:off x="1358771" y="3856181"/>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50A9F3C4-F9B6-2261-70ED-B76170776151}"/>
              </a:ext>
            </a:extLst>
          </p:cNvPr>
          <p:cNvSpPr txBox="1"/>
          <p:nvPr userDrawn="1"/>
        </p:nvSpPr>
        <p:spPr>
          <a:xfrm>
            <a:off x="1346414" y="3886955"/>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rPr>
              <a:t>专业介绍</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pic>
        <p:nvPicPr>
          <p:cNvPr id="28" name="图形 27">
            <a:extLst>
              <a:ext uri="{FF2B5EF4-FFF2-40B4-BE49-F238E27FC236}">
                <a16:creationId xmlns:a16="http://schemas.microsoft.com/office/drawing/2014/main" id="{29BEDFC8-3DB7-88B2-B2A0-46E42E030967}"/>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79843" y="3830602"/>
            <a:ext cx="1731392" cy="1731392"/>
          </a:xfrm>
          <a:prstGeom prst="rect">
            <a:avLst/>
          </a:prstGeom>
        </p:spPr>
      </p:pic>
      <p:sp>
        <p:nvSpPr>
          <p:cNvPr id="29" name="矩形 28">
            <a:extLst>
              <a:ext uri="{FF2B5EF4-FFF2-40B4-BE49-F238E27FC236}">
                <a16:creationId xmlns:a16="http://schemas.microsoft.com/office/drawing/2014/main" id="{B09941D2-DDD8-C69A-677D-83BA99F23849}"/>
              </a:ext>
            </a:extLst>
          </p:cNvPr>
          <p:cNvSpPr/>
          <p:nvPr userDrawn="1"/>
        </p:nvSpPr>
        <p:spPr>
          <a:xfrm>
            <a:off x="1454027" y="5297717"/>
            <a:ext cx="3397270" cy="298603"/>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缺角矩形 29">
            <a:extLst>
              <a:ext uri="{FF2B5EF4-FFF2-40B4-BE49-F238E27FC236}">
                <a16:creationId xmlns:a16="http://schemas.microsoft.com/office/drawing/2014/main" id="{E835D7AE-CB5C-210E-313A-1F1E352DCBAC}"/>
              </a:ext>
            </a:extLst>
          </p:cNvPr>
          <p:cNvSpPr/>
          <p:nvPr userDrawn="1"/>
        </p:nvSpPr>
        <p:spPr>
          <a:xfrm rot="5400000">
            <a:off x="1798831" y="5372204"/>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缺角矩形 30">
            <a:extLst>
              <a:ext uri="{FF2B5EF4-FFF2-40B4-BE49-F238E27FC236}">
                <a16:creationId xmlns:a16="http://schemas.microsoft.com/office/drawing/2014/main" id="{4502E61F-07FC-F76E-660A-600AB48BF4DE}"/>
              </a:ext>
            </a:extLst>
          </p:cNvPr>
          <p:cNvSpPr/>
          <p:nvPr userDrawn="1"/>
        </p:nvSpPr>
        <p:spPr>
          <a:xfrm rot="5400000">
            <a:off x="2289767" y="5372204"/>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缺角矩形 31">
            <a:extLst>
              <a:ext uri="{FF2B5EF4-FFF2-40B4-BE49-F238E27FC236}">
                <a16:creationId xmlns:a16="http://schemas.microsoft.com/office/drawing/2014/main" id="{97DFA679-EDF3-8E1E-AC6B-4D0A27536789}"/>
              </a:ext>
            </a:extLst>
          </p:cNvPr>
          <p:cNvSpPr/>
          <p:nvPr userDrawn="1"/>
        </p:nvSpPr>
        <p:spPr>
          <a:xfrm rot="5400000">
            <a:off x="2535235" y="5372204"/>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缺角矩形 32">
            <a:extLst>
              <a:ext uri="{FF2B5EF4-FFF2-40B4-BE49-F238E27FC236}">
                <a16:creationId xmlns:a16="http://schemas.microsoft.com/office/drawing/2014/main" id="{39F41FC5-9EB9-FAE0-88EB-D19B0D1F2267}"/>
              </a:ext>
            </a:extLst>
          </p:cNvPr>
          <p:cNvSpPr/>
          <p:nvPr userDrawn="1"/>
        </p:nvSpPr>
        <p:spPr>
          <a:xfrm rot="5400000">
            <a:off x="2780705" y="5372204"/>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a:extLst>
              <a:ext uri="{FF2B5EF4-FFF2-40B4-BE49-F238E27FC236}">
                <a16:creationId xmlns:a16="http://schemas.microsoft.com/office/drawing/2014/main" id="{49B26316-512E-9CD6-9C15-780779FBE328}"/>
              </a:ext>
            </a:extLst>
          </p:cNvPr>
          <p:cNvGrpSpPr/>
          <p:nvPr userDrawn="1"/>
        </p:nvGrpSpPr>
        <p:grpSpPr>
          <a:xfrm>
            <a:off x="3127114" y="4866513"/>
            <a:ext cx="1517582" cy="1178491"/>
            <a:chOff x="1857375" y="1392434"/>
            <a:chExt cx="2232688" cy="1733813"/>
          </a:xfrm>
        </p:grpSpPr>
        <p:cxnSp>
          <p:nvCxnSpPr>
            <p:cNvPr id="35" name="直接连接符 34">
              <a:extLst>
                <a:ext uri="{FF2B5EF4-FFF2-40B4-BE49-F238E27FC236}">
                  <a16:creationId xmlns:a16="http://schemas.microsoft.com/office/drawing/2014/main" id="{7BA32F8B-635B-1DF0-95CF-BF3FAE8CA1E3}"/>
                </a:ext>
              </a:extLst>
            </p:cNvPr>
            <p:cNvCxnSpPr/>
            <p:nvPr/>
          </p:nvCxnSpPr>
          <p:spPr>
            <a:xfrm>
              <a:off x="1857375" y="2260564"/>
              <a:ext cx="1565910" cy="0"/>
            </a:xfrm>
            <a:prstGeom prst="line">
              <a:avLst/>
            </a:prstGeom>
            <a:ln w="12700">
              <a:solidFill>
                <a:srgbClr val="485368"/>
              </a:solidFill>
            </a:ln>
          </p:spPr>
          <p:style>
            <a:lnRef idx="1">
              <a:schemeClr val="accent1"/>
            </a:lnRef>
            <a:fillRef idx="0">
              <a:schemeClr val="accent1"/>
            </a:fillRef>
            <a:effectRef idx="0">
              <a:schemeClr val="accent1"/>
            </a:effectRef>
            <a:fontRef idx="minor">
              <a:schemeClr val="tx1"/>
            </a:fontRef>
          </p:style>
        </p:cxnSp>
        <p:sp>
          <p:nvSpPr>
            <p:cNvPr id="36" name="弧形 35">
              <a:extLst>
                <a:ext uri="{FF2B5EF4-FFF2-40B4-BE49-F238E27FC236}">
                  <a16:creationId xmlns:a16="http://schemas.microsoft.com/office/drawing/2014/main" id="{19F15E72-C5CF-9DDD-84AB-513ADE869EAA}"/>
                </a:ext>
              </a:extLst>
            </p:cNvPr>
            <p:cNvSpPr/>
            <p:nvPr/>
          </p:nvSpPr>
          <p:spPr>
            <a:xfrm rot="12407646">
              <a:off x="3174516" y="1392434"/>
              <a:ext cx="914400" cy="914400"/>
            </a:xfrm>
            <a:prstGeom prst="arc">
              <a:avLst>
                <a:gd name="adj1" fmla="val 16200000"/>
                <a:gd name="adj2" fmla="val 18205370"/>
              </a:avLst>
            </a:prstGeom>
            <a:ln w="12700">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弧形 36">
              <a:extLst>
                <a:ext uri="{FF2B5EF4-FFF2-40B4-BE49-F238E27FC236}">
                  <a16:creationId xmlns:a16="http://schemas.microsoft.com/office/drawing/2014/main" id="{6EFFEEDC-7E90-006E-12D4-1462A42039C1}"/>
                </a:ext>
              </a:extLst>
            </p:cNvPr>
            <p:cNvSpPr/>
            <p:nvPr/>
          </p:nvSpPr>
          <p:spPr>
            <a:xfrm rot="9192354" flipV="1">
              <a:off x="3175663" y="2211847"/>
              <a:ext cx="914400" cy="914400"/>
            </a:xfrm>
            <a:prstGeom prst="arc">
              <a:avLst>
                <a:gd name="adj1" fmla="val 16200000"/>
                <a:gd name="adj2" fmla="val 17993982"/>
              </a:avLst>
            </a:prstGeom>
            <a:ln w="12700">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38" name="椭圆 37">
            <a:extLst>
              <a:ext uri="{FF2B5EF4-FFF2-40B4-BE49-F238E27FC236}">
                <a16:creationId xmlns:a16="http://schemas.microsoft.com/office/drawing/2014/main" id="{96B0A331-B579-C842-17A4-103699273454}"/>
              </a:ext>
            </a:extLst>
          </p:cNvPr>
          <p:cNvSpPr/>
          <p:nvPr userDrawn="1"/>
        </p:nvSpPr>
        <p:spPr>
          <a:xfrm rot="1968643">
            <a:off x="3080518" y="5351158"/>
            <a:ext cx="119210" cy="216766"/>
          </a:xfrm>
          <a:prstGeom prst="ellipse">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1A2C038D-6668-D023-4A28-503A179CD7EF}"/>
              </a:ext>
            </a:extLst>
          </p:cNvPr>
          <p:cNvSpPr/>
          <p:nvPr userDrawn="1"/>
        </p:nvSpPr>
        <p:spPr>
          <a:xfrm rot="1968643">
            <a:off x="3170104" y="5351158"/>
            <a:ext cx="119210" cy="216766"/>
          </a:xfrm>
          <a:prstGeom prst="ellipse">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椭圆 39">
            <a:extLst>
              <a:ext uri="{FF2B5EF4-FFF2-40B4-BE49-F238E27FC236}">
                <a16:creationId xmlns:a16="http://schemas.microsoft.com/office/drawing/2014/main" id="{B3BFE142-5645-C631-1D09-F49E379EE730}"/>
              </a:ext>
            </a:extLst>
          </p:cNvPr>
          <p:cNvSpPr/>
          <p:nvPr userDrawn="1"/>
        </p:nvSpPr>
        <p:spPr>
          <a:xfrm rot="1968643">
            <a:off x="3259689" y="5351158"/>
            <a:ext cx="119210" cy="216766"/>
          </a:xfrm>
          <a:prstGeom prst="ellipse">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36F2CE28-9442-10E7-2551-EE10305DF926}"/>
              </a:ext>
            </a:extLst>
          </p:cNvPr>
          <p:cNvPicPr>
            <a:picLocks noChangeAspect="1"/>
          </p:cNvPicPr>
          <p:nvPr userDrawn="1"/>
        </p:nvPicPr>
        <p:blipFill>
          <a:blip r:embed="rId5">
            <a:extLst>
              <a:ext uri="{28A0092B-C50C-407E-A947-70E740481C1C}">
                <a14:useLocalDpi xmlns:a14="http://schemas.microsoft.com/office/drawing/2010/main" val="0"/>
              </a:ext>
            </a:extLst>
          </a:blip>
          <a:srcRect l="22042" r="22042"/>
          <a:stretch/>
        </p:blipFill>
        <p:spPr>
          <a:xfrm>
            <a:off x="6663994" y="1778121"/>
            <a:ext cx="1420654" cy="1696874"/>
          </a:xfrm>
          <a:custGeom>
            <a:avLst/>
            <a:gdLst>
              <a:gd name="connsiteX0" fmla="*/ 710327 w 1420654"/>
              <a:gd name="connsiteY0" fmla="*/ 0 h 1696874"/>
              <a:gd name="connsiteX1" fmla="*/ 1420654 w 1420654"/>
              <a:gd name="connsiteY1" fmla="*/ 710327 h 1696874"/>
              <a:gd name="connsiteX2" fmla="*/ 1420654 w 1420654"/>
              <a:gd name="connsiteY2" fmla="*/ 1696874 h 1696874"/>
              <a:gd name="connsiteX3" fmla="*/ 0 w 1420654"/>
              <a:gd name="connsiteY3" fmla="*/ 1696874 h 1696874"/>
              <a:gd name="connsiteX4" fmla="*/ 0 w 1420654"/>
              <a:gd name="connsiteY4" fmla="*/ 710327 h 1696874"/>
              <a:gd name="connsiteX5" fmla="*/ 710327 w 1420654"/>
              <a:gd name="connsiteY5" fmla="*/ 0 h 169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0654" h="1696874">
                <a:moveTo>
                  <a:pt x="710327" y="0"/>
                </a:moveTo>
                <a:cubicBezTo>
                  <a:pt x="1102630" y="0"/>
                  <a:pt x="1420654" y="318024"/>
                  <a:pt x="1420654" y="710327"/>
                </a:cubicBezTo>
                <a:lnTo>
                  <a:pt x="1420654" y="1696874"/>
                </a:lnTo>
                <a:lnTo>
                  <a:pt x="0" y="1696874"/>
                </a:lnTo>
                <a:lnTo>
                  <a:pt x="0" y="710327"/>
                </a:lnTo>
                <a:cubicBezTo>
                  <a:pt x="0" y="318024"/>
                  <a:pt x="318024" y="0"/>
                  <a:pt x="710327" y="0"/>
                </a:cubicBezTo>
                <a:close/>
              </a:path>
            </a:pathLst>
          </a:custGeom>
          <a:ln w="6350">
            <a:solidFill>
              <a:srgbClr val="485368"/>
            </a:solidFill>
          </a:ln>
        </p:spPr>
      </p:pic>
      <p:pic>
        <p:nvPicPr>
          <p:cNvPr id="42" name="图片 41">
            <a:extLst>
              <a:ext uri="{FF2B5EF4-FFF2-40B4-BE49-F238E27FC236}">
                <a16:creationId xmlns:a16="http://schemas.microsoft.com/office/drawing/2014/main" id="{D6A2174F-FABE-BE28-2F11-7D526D56348D}"/>
              </a:ext>
            </a:extLst>
          </p:cNvPr>
          <p:cNvPicPr>
            <a:picLocks noChangeAspect="1"/>
          </p:cNvPicPr>
          <p:nvPr userDrawn="1"/>
        </p:nvPicPr>
        <p:blipFill>
          <a:blip r:embed="rId6">
            <a:extLst>
              <a:ext uri="{28A0092B-C50C-407E-A947-70E740481C1C}">
                <a14:useLocalDpi xmlns:a14="http://schemas.microsoft.com/office/drawing/2010/main" val="0"/>
              </a:ext>
            </a:extLst>
          </a:blip>
          <a:srcRect l="22093" r="22093"/>
          <a:stretch/>
        </p:blipFill>
        <p:spPr>
          <a:xfrm>
            <a:off x="9177505" y="1778121"/>
            <a:ext cx="1420654" cy="1696874"/>
          </a:xfrm>
          <a:custGeom>
            <a:avLst/>
            <a:gdLst>
              <a:gd name="connsiteX0" fmla="*/ 710327 w 1420654"/>
              <a:gd name="connsiteY0" fmla="*/ 0 h 1696874"/>
              <a:gd name="connsiteX1" fmla="*/ 1420654 w 1420654"/>
              <a:gd name="connsiteY1" fmla="*/ 710327 h 1696874"/>
              <a:gd name="connsiteX2" fmla="*/ 1420654 w 1420654"/>
              <a:gd name="connsiteY2" fmla="*/ 1696874 h 1696874"/>
              <a:gd name="connsiteX3" fmla="*/ 0 w 1420654"/>
              <a:gd name="connsiteY3" fmla="*/ 1696874 h 1696874"/>
              <a:gd name="connsiteX4" fmla="*/ 0 w 1420654"/>
              <a:gd name="connsiteY4" fmla="*/ 710327 h 1696874"/>
              <a:gd name="connsiteX5" fmla="*/ 710327 w 1420654"/>
              <a:gd name="connsiteY5" fmla="*/ 0 h 16968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0654" h="1696874">
                <a:moveTo>
                  <a:pt x="710327" y="0"/>
                </a:moveTo>
                <a:cubicBezTo>
                  <a:pt x="1102630" y="0"/>
                  <a:pt x="1420654" y="318025"/>
                  <a:pt x="1420654" y="710327"/>
                </a:cubicBezTo>
                <a:lnTo>
                  <a:pt x="1420654" y="1696874"/>
                </a:lnTo>
                <a:lnTo>
                  <a:pt x="0" y="1696874"/>
                </a:lnTo>
                <a:lnTo>
                  <a:pt x="0" y="710327"/>
                </a:lnTo>
                <a:cubicBezTo>
                  <a:pt x="0" y="318025"/>
                  <a:pt x="318024" y="0"/>
                  <a:pt x="710327" y="0"/>
                </a:cubicBezTo>
                <a:close/>
              </a:path>
            </a:pathLst>
          </a:custGeom>
          <a:ln w="6350">
            <a:solidFill>
              <a:srgbClr val="485368"/>
            </a:solidFill>
          </a:ln>
        </p:spPr>
      </p:pic>
      <p:grpSp>
        <p:nvGrpSpPr>
          <p:cNvPr id="43" name="组合 42">
            <a:extLst>
              <a:ext uri="{FF2B5EF4-FFF2-40B4-BE49-F238E27FC236}">
                <a16:creationId xmlns:a16="http://schemas.microsoft.com/office/drawing/2014/main" id="{D2BB9F61-F574-65A8-DB78-DA075457282A}"/>
              </a:ext>
            </a:extLst>
          </p:cNvPr>
          <p:cNvGrpSpPr/>
          <p:nvPr userDrawn="1"/>
        </p:nvGrpSpPr>
        <p:grpSpPr>
          <a:xfrm>
            <a:off x="6623019" y="1899958"/>
            <a:ext cx="1639663" cy="1315753"/>
            <a:chOff x="1601984" y="1899958"/>
            <a:chExt cx="1639663" cy="1315753"/>
          </a:xfrm>
        </p:grpSpPr>
        <p:grpSp>
          <p:nvGrpSpPr>
            <p:cNvPr id="44" name="组合 43">
              <a:extLst>
                <a:ext uri="{FF2B5EF4-FFF2-40B4-BE49-F238E27FC236}">
                  <a16:creationId xmlns:a16="http://schemas.microsoft.com/office/drawing/2014/main" id="{31208061-AEB0-4A85-1025-00653EAEC118}"/>
                </a:ext>
              </a:extLst>
            </p:cNvPr>
            <p:cNvGrpSpPr/>
            <p:nvPr/>
          </p:nvGrpSpPr>
          <p:grpSpPr>
            <a:xfrm>
              <a:off x="1601984" y="1899958"/>
              <a:ext cx="334905" cy="334905"/>
              <a:chOff x="3864116" y="633743"/>
              <a:chExt cx="1739322" cy="1739322"/>
            </a:xfrm>
          </p:grpSpPr>
          <p:sp>
            <p:nvSpPr>
              <p:cNvPr id="48" name="椭圆 47">
                <a:extLst>
                  <a:ext uri="{FF2B5EF4-FFF2-40B4-BE49-F238E27FC236}">
                    <a16:creationId xmlns:a16="http://schemas.microsoft.com/office/drawing/2014/main" id="{77886FA0-B7D5-C39A-7EDF-54160D3F836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椭圆 48">
                <a:extLst>
                  <a:ext uri="{FF2B5EF4-FFF2-40B4-BE49-F238E27FC236}">
                    <a16:creationId xmlns:a16="http://schemas.microsoft.com/office/drawing/2014/main" id="{FC6335DD-EA20-A08C-6F2E-737AD6DA40A1}"/>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5" name="组合 44">
              <a:extLst>
                <a:ext uri="{FF2B5EF4-FFF2-40B4-BE49-F238E27FC236}">
                  <a16:creationId xmlns:a16="http://schemas.microsoft.com/office/drawing/2014/main" id="{A0D0CD6C-251C-D907-7F0B-304453952685}"/>
                </a:ext>
              </a:extLst>
            </p:cNvPr>
            <p:cNvGrpSpPr/>
            <p:nvPr/>
          </p:nvGrpSpPr>
          <p:grpSpPr>
            <a:xfrm>
              <a:off x="2906742" y="2880806"/>
              <a:ext cx="334905" cy="334905"/>
              <a:chOff x="3864116" y="633743"/>
              <a:chExt cx="1739322" cy="1739322"/>
            </a:xfrm>
          </p:grpSpPr>
          <p:sp>
            <p:nvSpPr>
              <p:cNvPr id="46" name="椭圆 45">
                <a:extLst>
                  <a:ext uri="{FF2B5EF4-FFF2-40B4-BE49-F238E27FC236}">
                    <a16:creationId xmlns:a16="http://schemas.microsoft.com/office/drawing/2014/main" id="{3ECB24A1-6ED2-6766-8E00-EAEA7571154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E7F8237A-2000-C380-08CE-4BB8B211A89A}"/>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50" name="组合 49">
            <a:extLst>
              <a:ext uri="{FF2B5EF4-FFF2-40B4-BE49-F238E27FC236}">
                <a16:creationId xmlns:a16="http://schemas.microsoft.com/office/drawing/2014/main" id="{4412EF7F-B8F9-B0A4-58A2-D0CEAAAC1DD0}"/>
              </a:ext>
            </a:extLst>
          </p:cNvPr>
          <p:cNvGrpSpPr/>
          <p:nvPr userDrawn="1"/>
        </p:nvGrpSpPr>
        <p:grpSpPr>
          <a:xfrm>
            <a:off x="9133138" y="1899958"/>
            <a:ext cx="1639663" cy="1315753"/>
            <a:chOff x="1601984" y="1899958"/>
            <a:chExt cx="1639663" cy="1315753"/>
          </a:xfrm>
        </p:grpSpPr>
        <p:grpSp>
          <p:nvGrpSpPr>
            <p:cNvPr id="51" name="组合 50">
              <a:extLst>
                <a:ext uri="{FF2B5EF4-FFF2-40B4-BE49-F238E27FC236}">
                  <a16:creationId xmlns:a16="http://schemas.microsoft.com/office/drawing/2014/main" id="{CCBC2E88-7960-07ED-C1F2-DD6CAA4D8E61}"/>
                </a:ext>
              </a:extLst>
            </p:cNvPr>
            <p:cNvGrpSpPr/>
            <p:nvPr/>
          </p:nvGrpSpPr>
          <p:grpSpPr>
            <a:xfrm>
              <a:off x="1601984" y="1899958"/>
              <a:ext cx="334905" cy="334905"/>
              <a:chOff x="3864116" y="633743"/>
              <a:chExt cx="1739322" cy="1739322"/>
            </a:xfrm>
          </p:grpSpPr>
          <p:sp>
            <p:nvSpPr>
              <p:cNvPr id="55" name="椭圆 54">
                <a:extLst>
                  <a:ext uri="{FF2B5EF4-FFF2-40B4-BE49-F238E27FC236}">
                    <a16:creationId xmlns:a16="http://schemas.microsoft.com/office/drawing/2014/main" id="{58CFB735-E007-5808-DFCC-74490A2A74C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椭圆 55">
                <a:extLst>
                  <a:ext uri="{FF2B5EF4-FFF2-40B4-BE49-F238E27FC236}">
                    <a16:creationId xmlns:a16="http://schemas.microsoft.com/office/drawing/2014/main" id="{A2B38A5B-2720-9C51-E7C4-397982CCB922}"/>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03AB8ADD-5803-E62C-4CA2-EDED44065A97}"/>
                </a:ext>
              </a:extLst>
            </p:cNvPr>
            <p:cNvGrpSpPr/>
            <p:nvPr/>
          </p:nvGrpSpPr>
          <p:grpSpPr>
            <a:xfrm>
              <a:off x="2906742" y="2880806"/>
              <a:ext cx="334905" cy="334905"/>
              <a:chOff x="3864116" y="633743"/>
              <a:chExt cx="1739322" cy="1739322"/>
            </a:xfrm>
          </p:grpSpPr>
          <p:sp>
            <p:nvSpPr>
              <p:cNvPr id="53" name="椭圆 52">
                <a:extLst>
                  <a:ext uri="{FF2B5EF4-FFF2-40B4-BE49-F238E27FC236}">
                    <a16:creationId xmlns:a16="http://schemas.microsoft.com/office/drawing/2014/main" id="{8C653C12-3888-03BF-9D54-B2298638E29A}"/>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D1BF2A64-187B-E50C-6BA1-6F29749A15E2}"/>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57" name="缺角矩形 56">
            <a:extLst>
              <a:ext uri="{FF2B5EF4-FFF2-40B4-BE49-F238E27FC236}">
                <a16:creationId xmlns:a16="http://schemas.microsoft.com/office/drawing/2014/main" id="{94208563-1602-9E42-DEAB-B7CDD2C55BFE}"/>
              </a:ext>
            </a:extLst>
          </p:cNvPr>
          <p:cNvSpPr/>
          <p:nvPr userDrawn="1"/>
        </p:nvSpPr>
        <p:spPr>
          <a:xfrm rot="5400000">
            <a:off x="6624969" y="5373597"/>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缺角矩形 57">
            <a:extLst>
              <a:ext uri="{FF2B5EF4-FFF2-40B4-BE49-F238E27FC236}">
                <a16:creationId xmlns:a16="http://schemas.microsoft.com/office/drawing/2014/main" id="{6CF0612B-F6A6-0842-8102-6AED7BBC4DD6}"/>
              </a:ext>
            </a:extLst>
          </p:cNvPr>
          <p:cNvSpPr/>
          <p:nvPr userDrawn="1"/>
        </p:nvSpPr>
        <p:spPr>
          <a:xfrm rot="5400000">
            <a:off x="7115905" y="5373597"/>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文本框 58">
            <a:extLst>
              <a:ext uri="{FF2B5EF4-FFF2-40B4-BE49-F238E27FC236}">
                <a16:creationId xmlns:a16="http://schemas.microsoft.com/office/drawing/2014/main" id="{4BB9BCDC-6923-DAF7-7BCB-A5CADB827030}"/>
              </a:ext>
            </a:extLst>
          </p:cNvPr>
          <p:cNvSpPr txBox="1"/>
          <p:nvPr userDrawn="1"/>
        </p:nvSpPr>
        <p:spPr>
          <a:xfrm>
            <a:off x="6418020" y="4224996"/>
            <a:ext cx="3409627" cy="742319"/>
          </a:xfrm>
          <a:prstGeom prst="rect">
            <a:avLst/>
          </a:prstGeom>
          <a:noFill/>
        </p:spPr>
        <p:txBody>
          <a:bodyPr wrap="square">
            <a:spAutoFit/>
          </a:bodyPr>
          <a:lstStyle/>
          <a:p>
            <a:pPr>
              <a:lnSpc>
                <a:spcPct val="120000"/>
              </a:lnSpc>
            </a:pPr>
            <a:r>
              <a:rPr lang="zh-CN" altLang="en-US"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该专业培养具有良好思想道德品质、扎实的学科知识和较强的教育教学能力，能在小学从事教育、教学和管理等方面工作的复合型人才。</a:t>
            </a:r>
            <a:endParaRPr lang="en-US" altLang="zh-CN" sz="12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0" name="椭圆 59">
            <a:extLst>
              <a:ext uri="{FF2B5EF4-FFF2-40B4-BE49-F238E27FC236}">
                <a16:creationId xmlns:a16="http://schemas.microsoft.com/office/drawing/2014/main" id="{6C90664E-CD70-FE32-F492-F89145D3633A}"/>
              </a:ext>
            </a:extLst>
          </p:cNvPr>
          <p:cNvSpPr/>
          <p:nvPr userDrawn="1"/>
        </p:nvSpPr>
        <p:spPr>
          <a:xfrm>
            <a:off x="6430377" y="3857574"/>
            <a:ext cx="274396" cy="274396"/>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a:extLst>
              <a:ext uri="{FF2B5EF4-FFF2-40B4-BE49-F238E27FC236}">
                <a16:creationId xmlns:a16="http://schemas.microsoft.com/office/drawing/2014/main" id="{2316DC83-CD86-2CF8-77ED-E76CBB4A82FC}"/>
              </a:ext>
            </a:extLst>
          </p:cNvPr>
          <p:cNvSpPr txBox="1"/>
          <p:nvPr userDrawn="1"/>
        </p:nvSpPr>
        <p:spPr>
          <a:xfrm>
            <a:off x="6418020" y="3888348"/>
            <a:ext cx="2229430" cy="400110"/>
          </a:xfrm>
          <a:prstGeom prst="rect">
            <a:avLst/>
          </a:prstGeom>
          <a:noFill/>
        </p:spPr>
        <p:txBody>
          <a:bodyPr wrap="square" rtlCol="0">
            <a:spAutoFit/>
          </a:bodyPr>
          <a:lstStyle/>
          <a:p>
            <a:r>
              <a:rPr lang="zh-CN" altLang="en-US" sz="2000" dirty="0">
                <a:solidFill>
                  <a:srgbClr val="485368"/>
                </a:solidFill>
                <a:latin typeface="优设标题黑" panose="00000500000000000000" pitchFamily="2" charset="-122"/>
                <a:ea typeface="优设标题黑" panose="00000500000000000000" pitchFamily="2" charset="-122"/>
                <a:cs typeface="OPPOSans R" panose="00020600040101010101" pitchFamily="18" charset="-122"/>
              </a:rPr>
              <a:t>专业目标</a:t>
            </a:r>
            <a:endParaRPr lang="zh-CN" altLang="en-US" sz="2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
        <p:nvSpPr>
          <p:cNvPr id="62" name="矩形 61">
            <a:extLst>
              <a:ext uri="{FF2B5EF4-FFF2-40B4-BE49-F238E27FC236}">
                <a16:creationId xmlns:a16="http://schemas.microsoft.com/office/drawing/2014/main" id="{CC2D263C-8846-C7B7-F7B0-4A52EE1F6F14}"/>
              </a:ext>
            </a:extLst>
          </p:cNvPr>
          <p:cNvSpPr/>
          <p:nvPr userDrawn="1"/>
        </p:nvSpPr>
        <p:spPr>
          <a:xfrm>
            <a:off x="6525633" y="5299110"/>
            <a:ext cx="3397270" cy="298603"/>
          </a:xfrm>
          <a:prstGeom prst="rect">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3" name="缺角矩形 62">
            <a:extLst>
              <a:ext uri="{FF2B5EF4-FFF2-40B4-BE49-F238E27FC236}">
                <a16:creationId xmlns:a16="http://schemas.microsoft.com/office/drawing/2014/main" id="{6130848F-14AE-9C78-3186-0703A9779F10}"/>
              </a:ext>
            </a:extLst>
          </p:cNvPr>
          <p:cNvSpPr/>
          <p:nvPr userDrawn="1"/>
        </p:nvSpPr>
        <p:spPr>
          <a:xfrm rot="5400000">
            <a:off x="6870437" y="5373597"/>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缺角矩形 63">
            <a:extLst>
              <a:ext uri="{FF2B5EF4-FFF2-40B4-BE49-F238E27FC236}">
                <a16:creationId xmlns:a16="http://schemas.microsoft.com/office/drawing/2014/main" id="{92C14862-FFF4-E929-1EED-080B08B39929}"/>
              </a:ext>
            </a:extLst>
          </p:cNvPr>
          <p:cNvSpPr/>
          <p:nvPr userDrawn="1"/>
        </p:nvSpPr>
        <p:spPr>
          <a:xfrm rot="5400000">
            <a:off x="7361373" y="5373597"/>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缺角矩形 64">
            <a:extLst>
              <a:ext uri="{FF2B5EF4-FFF2-40B4-BE49-F238E27FC236}">
                <a16:creationId xmlns:a16="http://schemas.microsoft.com/office/drawing/2014/main" id="{4483A68F-DEFF-EDF1-694C-09027686AC57}"/>
              </a:ext>
            </a:extLst>
          </p:cNvPr>
          <p:cNvSpPr/>
          <p:nvPr userDrawn="1"/>
        </p:nvSpPr>
        <p:spPr>
          <a:xfrm rot="5400000">
            <a:off x="7606841" y="5373597"/>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缺角矩形 65">
            <a:extLst>
              <a:ext uri="{FF2B5EF4-FFF2-40B4-BE49-F238E27FC236}">
                <a16:creationId xmlns:a16="http://schemas.microsoft.com/office/drawing/2014/main" id="{B5B93B30-DE76-8394-A5B9-BB7E0D213818}"/>
              </a:ext>
            </a:extLst>
          </p:cNvPr>
          <p:cNvSpPr/>
          <p:nvPr userDrawn="1"/>
        </p:nvSpPr>
        <p:spPr>
          <a:xfrm rot="5400000">
            <a:off x="7852311" y="5373597"/>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a:extLst>
              <a:ext uri="{FF2B5EF4-FFF2-40B4-BE49-F238E27FC236}">
                <a16:creationId xmlns:a16="http://schemas.microsoft.com/office/drawing/2014/main" id="{A1F3393D-161D-9844-5815-2D51AA771D78}"/>
              </a:ext>
            </a:extLst>
          </p:cNvPr>
          <p:cNvGrpSpPr/>
          <p:nvPr userDrawn="1"/>
        </p:nvGrpSpPr>
        <p:grpSpPr>
          <a:xfrm>
            <a:off x="8198720" y="4867906"/>
            <a:ext cx="1517582" cy="1178491"/>
            <a:chOff x="1857375" y="1392434"/>
            <a:chExt cx="2232688" cy="1733813"/>
          </a:xfrm>
        </p:grpSpPr>
        <p:cxnSp>
          <p:nvCxnSpPr>
            <p:cNvPr id="68" name="直接连接符 67">
              <a:extLst>
                <a:ext uri="{FF2B5EF4-FFF2-40B4-BE49-F238E27FC236}">
                  <a16:creationId xmlns:a16="http://schemas.microsoft.com/office/drawing/2014/main" id="{20F9457E-DC81-F00B-F242-37D2D896D888}"/>
                </a:ext>
              </a:extLst>
            </p:cNvPr>
            <p:cNvCxnSpPr/>
            <p:nvPr/>
          </p:nvCxnSpPr>
          <p:spPr>
            <a:xfrm>
              <a:off x="1857375" y="2260564"/>
              <a:ext cx="1565910" cy="0"/>
            </a:xfrm>
            <a:prstGeom prst="line">
              <a:avLst/>
            </a:prstGeom>
            <a:ln w="12700">
              <a:solidFill>
                <a:srgbClr val="485368"/>
              </a:solidFill>
            </a:ln>
          </p:spPr>
          <p:style>
            <a:lnRef idx="1">
              <a:schemeClr val="accent1"/>
            </a:lnRef>
            <a:fillRef idx="0">
              <a:schemeClr val="accent1"/>
            </a:fillRef>
            <a:effectRef idx="0">
              <a:schemeClr val="accent1"/>
            </a:effectRef>
            <a:fontRef idx="minor">
              <a:schemeClr val="tx1"/>
            </a:fontRef>
          </p:style>
        </p:cxnSp>
        <p:sp>
          <p:nvSpPr>
            <p:cNvPr id="69" name="弧形 68">
              <a:extLst>
                <a:ext uri="{FF2B5EF4-FFF2-40B4-BE49-F238E27FC236}">
                  <a16:creationId xmlns:a16="http://schemas.microsoft.com/office/drawing/2014/main" id="{6485DDFB-1559-0EDC-6702-E904E6B5C320}"/>
                </a:ext>
              </a:extLst>
            </p:cNvPr>
            <p:cNvSpPr/>
            <p:nvPr/>
          </p:nvSpPr>
          <p:spPr>
            <a:xfrm rot="12407646">
              <a:off x="3174516" y="1392434"/>
              <a:ext cx="914400" cy="914400"/>
            </a:xfrm>
            <a:prstGeom prst="arc">
              <a:avLst>
                <a:gd name="adj1" fmla="val 16200000"/>
                <a:gd name="adj2" fmla="val 18205370"/>
              </a:avLst>
            </a:prstGeom>
            <a:ln w="12700">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0" name="弧形 69">
              <a:extLst>
                <a:ext uri="{FF2B5EF4-FFF2-40B4-BE49-F238E27FC236}">
                  <a16:creationId xmlns:a16="http://schemas.microsoft.com/office/drawing/2014/main" id="{A4BAB3F4-6D67-C315-D6AF-33E5B658AA30}"/>
                </a:ext>
              </a:extLst>
            </p:cNvPr>
            <p:cNvSpPr/>
            <p:nvPr/>
          </p:nvSpPr>
          <p:spPr>
            <a:xfrm rot="9192354" flipV="1">
              <a:off x="3175663" y="2211847"/>
              <a:ext cx="914400" cy="914400"/>
            </a:xfrm>
            <a:prstGeom prst="arc">
              <a:avLst>
                <a:gd name="adj1" fmla="val 16200000"/>
                <a:gd name="adj2" fmla="val 17993982"/>
              </a:avLst>
            </a:prstGeom>
            <a:ln w="12700">
              <a:solidFill>
                <a:srgbClr val="48536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1" name="椭圆 70">
            <a:extLst>
              <a:ext uri="{FF2B5EF4-FFF2-40B4-BE49-F238E27FC236}">
                <a16:creationId xmlns:a16="http://schemas.microsoft.com/office/drawing/2014/main" id="{C0A54C4B-F37D-7C95-8DE2-FD7F09400F67}"/>
              </a:ext>
            </a:extLst>
          </p:cNvPr>
          <p:cNvSpPr/>
          <p:nvPr userDrawn="1"/>
        </p:nvSpPr>
        <p:spPr>
          <a:xfrm rot="1968643">
            <a:off x="8152124" y="5352551"/>
            <a:ext cx="119210" cy="216766"/>
          </a:xfrm>
          <a:prstGeom prst="ellipse">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a:extLst>
              <a:ext uri="{FF2B5EF4-FFF2-40B4-BE49-F238E27FC236}">
                <a16:creationId xmlns:a16="http://schemas.microsoft.com/office/drawing/2014/main" id="{DE859D84-3E9D-AC86-AA92-5AF53F9F603D}"/>
              </a:ext>
            </a:extLst>
          </p:cNvPr>
          <p:cNvSpPr/>
          <p:nvPr userDrawn="1"/>
        </p:nvSpPr>
        <p:spPr>
          <a:xfrm rot="1968643">
            <a:off x="8241710" y="5352551"/>
            <a:ext cx="119210" cy="216766"/>
          </a:xfrm>
          <a:prstGeom prst="ellipse">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a:extLst>
              <a:ext uri="{FF2B5EF4-FFF2-40B4-BE49-F238E27FC236}">
                <a16:creationId xmlns:a16="http://schemas.microsoft.com/office/drawing/2014/main" id="{AAC50D04-514F-FE6B-E7B6-4EFF13D0C225}"/>
              </a:ext>
            </a:extLst>
          </p:cNvPr>
          <p:cNvSpPr/>
          <p:nvPr userDrawn="1"/>
        </p:nvSpPr>
        <p:spPr>
          <a:xfrm rot="1968643">
            <a:off x="8331295" y="5352551"/>
            <a:ext cx="119210" cy="216766"/>
          </a:xfrm>
          <a:prstGeom prst="ellipse">
            <a:avLst/>
          </a:prstGeom>
          <a:noFill/>
          <a:ln>
            <a:solidFill>
              <a:srgbClr val="4853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4" name="组合 73">
            <a:extLst>
              <a:ext uri="{FF2B5EF4-FFF2-40B4-BE49-F238E27FC236}">
                <a16:creationId xmlns:a16="http://schemas.microsoft.com/office/drawing/2014/main" id="{43157323-69DA-1C48-8137-857401C51B62}"/>
              </a:ext>
            </a:extLst>
          </p:cNvPr>
          <p:cNvGrpSpPr/>
          <p:nvPr userDrawn="1"/>
        </p:nvGrpSpPr>
        <p:grpSpPr>
          <a:xfrm>
            <a:off x="9930331" y="4194670"/>
            <a:ext cx="903980" cy="903980"/>
            <a:chOff x="2814716" y="1662175"/>
            <a:chExt cx="279208" cy="279208"/>
          </a:xfrm>
        </p:grpSpPr>
        <p:sp>
          <p:nvSpPr>
            <p:cNvPr id="75" name="椭圆 74">
              <a:extLst>
                <a:ext uri="{FF2B5EF4-FFF2-40B4-BE49-F238E27FC236}">
                  <a16:creationId xmlns:a16="http://schemas.microsoft.com/office/drawing/2014/main" id="{DDA4CD94-438D-5DBE-76E7-50E103694F39}"/>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椭圆 75">
              <a:extLst>
                <a:ext uri="{FF2B5EF4-FFF2-40B4-BE49-F238E27FC236}">
                  <a16:creationId xmlns:a16="http://schemas.microsoft.com/office/drawing/2014/main" id="{28B5EAF5-DD03-74AE-4A55-2C4E74602459}"/>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7" name="椭圆 76">
              <a:extLst>
                <a:ext uri="{FF2B5EF4-FFF2-40B4-BE49-F238E27FC236}">
                  <a16:creationId xmlns:a16="http://schemas.microsoft.com/office/drawing/2014/main" id="{61C265C8-771E-3FD8-7620-C61F0E0C0AC0}"/>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弧形 77">
              <a:extLst>
                <a:ext uri="{FF2B5EF4-FFF2-40B4-BE49-F238E27FC236}">
                  <a16:creationId xmlns:a16="http://schemas.microsoft.com/office/drawing/2014/main" id="{D6577768-211A-3B5E-AC1E-B96517A05A49}"/>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79" name="缺角矩形 78">
            <a:extLst>
              <a:ext uri="{FF2B5EF4-FFF2-40B4-BE49-F238E27FC236}">
                <a16:creationId xmlns:a16="http://schemas.microsoft.com/office/drawing/2014/main" id="{72181C09-7C8D-A088-EA29-C7A9F230BBB8}"/>
              </a:ext>
            </a:extLst>
          </p:cNvPr>
          <p:cNvSpPr/>
          <p:nvPr userDrawn="1"/>
        </p:nvSpPr>
        <p:spPr>
          <a:xfrm rot="5400000">
            <a:off x="1557577" y="6471221"/>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缺角矩形 79">
            <a:extLst>
              <a:ext uri="{FF2B5EF4-FFF2-40B4-BE49-F238E27FC236}">
                <a16:creationId xmlns:a16="http://schemas.microsoft.com/office/drawing/2014/main" id="{91DD96E5-364F-275F-FF9C-63549D19DD40}"/>
              </a:ext>
            </a:extLst>
          </p:cNvPr>
          <p:cNvSpPr/>
          <p:nvPr userDrawn="1"/>
        </p:nvSpPr>
        <p:spPr>
          <a:xfrm rot="5400000">
            <a:off x="1801447" y="6473673"/>
            <a:ext cx="167110" cy="167110"/>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42A2A207-7046-E349-0E90-0D13B7205CCC}"/>
              </a:ext>
            </a:extLst>
          </p:cNvPr>
          <p:cNvPicPr>
            <a:picLocks noChangeAspect="1"/>
          </p:cNvPicPr>
          <p:nvPr userDrawn="1"/>
        </p:nvPicPr>
        <p:blipFill>
          <a:blip r:embed="rId7">
            <a:extLst>
              <a:ext uri="{28A0092B-C50C-407E-A947-70E740481C1C}">
                <a14:useLocalDpi xmlns:a14="http://schemas.microsoft.com/office/drawing/2010/main" val="0"/>
              </a:ext>
            </a:extLst>
          </a:blip>
          <a:srcRect l="22358" r="22358"/>
          <a:stretch/>
        </p:blipFill>
        <p:spPr>
          <a:xfrm>
            <a:off x="1637641" y="1769794"/>
            <a:ext cx="1420654" cy="1712062"/>
          </a:xfrm>
          <a:custGeom>
            <a:avLst/>
            <a:gdLst>
              <a:gd name="connsiteX0" fmla="*/ 710327 w 1420654"/>
              <a:gd name="connsiteY0" fmla="*/ 0 h 1712062"/>
              <a:gd name="connsiteX1" fmla="*/ 1420654 w 1420654"/>
              <a:gd name="connsiteY1" fmla="*/ 716685 h 1712062"/>
              <a:gd name="connsiteX2" fmla="*/ 1420654 w 1420654"/>
              <a:gd name="connsiteY2" fmla="*/ 1712062 h 1712062"/>
              <a:gd name="connsiteX3" fmla="*/ 0 w 1420654"/>
              <a:gd name="connsiteY3" fmla="*/ 1712062 h 1712062"/>
              <a:gd name="connsiteX4" fmla="*/ 0 w 1420654"/>
              <a:gd name="connsiteY4" fmla="*/ 716685 h 1712062"/>
              <a:gd name="connsiteX5" fmla="*/ 710327 w 1420654"/>
              <a:gd name="connsiteY5" fmla="*/ 0 h 171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0654" h="1712062">
                <a:moveTo>
                  <a:pt x="710327" y="0"/>
                </a:moveTo>
                <a:cubicBezTo>
                  <a:pt x="1102630" y="0"/>
                  <a:pt x="1420654" y="320871"/>
                  <a:pt x="1420654" y="716685"/>
                </a:cubicBezTo>
                <a:lnTo>
                  <a:pt x="1420654" y="1712062"/>
                </a:lnTo>
                <a:lnTo>
                  <a:pt x="0" y="1712062"/>
                </a:lnTo>
                <a:lnTo>
                  <a:pt x="0" y="716685"/>
                </a:lnTo>
                <a:cubicBezTo>
                  <a:pt x="0" y="320871"/>
                  <a:pt x="318025" y="0"/>
                  <a:pt x="710327" y="0"/>
                </a:cubicBezTo>
                <a:close/>
              </a:path>
            </a:pathLst>
          </a:custGeom>
          <a:ln w="6350">
            <a:solidFill>
              <a:srgbClr val="485368"/>
            </a:solidFill>
          </a:ln>
        </p:spPr>
      </p:pic>
      <p:grpSp>
        <p:nvGrpSpPr>
          <p:cNvPr id="82" name="组合 81">
            <a:extLst>
              <a:ext uri="{FF2B5EF4-FFF2-40B4-BE49-F238E27FC236}">
                <a16:creationId xmlns:a16="http://schemas.microsoft.com/office/drawing/2014/main" id="{06F720DC-678E-4BAE-BE25-4D256EF69B94}"/>
              </a:ext>
            </a:extLst>
          </p:cNvPr>
          <p:cNvGrpSpPr/>
          <p:nvPr userDrawn="1"/>
        </p:nvGrpSpPr>
        <p:grpSpPr>
          <a:xfrm>
            <a:off x="1597770" y="1899958"/>
            <a:ext cx="1639663" cy="1315753"/>
            <a:chOff x="1601984" y="1899958"/>
            <a:chExt cx="1639663" cy="1315753"/>
          </a:xfrm>
        </p:grpSpPr>
        <p:grpSp>
          <p:nvGrpSpPr>
            <p:cNvPr id="83" name="组合 82">
              <a:extLst>
                <a:ext uri="{FF2B5EF4-FFF2-40B4-BE49-F238E27FC236}">
                  <a16:creationId xmlns:a16="http://schemas.microsoft.com/office/drawing/2014/main" id="{B57F8B0E-E6D1-0EA6-9CED-8CA27DDBEBCC}"/>
                </a:ext>
              </a:extLst>
            </p:cNvPr>
            <p:cNvGrpSpPr/>
            <p:nvPr/>
          </p:nvGrpSpPr>
          <p:grpSpPr>
            <a:xfrm>
              <a:off x="1601984" y="1899958"/>
              <a:ext cx="334905" cy="334905"/>
              <a:chOff x="3864116" y="633743"/>
              <a:chExt cx="1739322" cy="1739322"/>
            </a:xfrm>
          </p:grpSpPr>
          <p:sp>
            <p:nvSpPr>
              <p:cNvPr id="87" name="椭圆 86">
                <a:extLst>
                  <a:ext uri="{FF2B5EF4-FFF2-40B4-BE49-F238E27FC236}">
                    <a16:creationId xmlns:a16="http://schemas.microsoft.com/office/drawing/2014/main" id="{4853DD34-79AA-6F67-347D-C9CDED35B3E8}"/>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椭圆 87">
                <a:extLst>
                  <a:ext uri="{FF2B5EF4-FFF2-40B4-BE49-F238E27FC236}">
                    <a16:creationId xmlns:a16="http://schemas.microsoft.com/office/drawing/2014/main" id="{7DC27FF3-80BA-7670-BC53-C8BE25D5EDD8}"/>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4" name="组合 83">
              <a:extLst>
                <a:ext uri="{FF2B5EF4-FFF2-40B4-BE49-F238E27FC236}">
                  <a16:creationId xmlns:a16="http://schemas.microsoft.com/office/drawing/2014/main" id="{AC6C9140-F5FF-30C3-B1A3-BD7EE8E8D4CD}"/>
                </a:ext>
              </a:extLst>
            </p:cNvPr>
            <p:cNvGrpSpPr/>
            <p:nvPr/>
          </p:nvGrpSpPr>
          <p:grpSpPr>
            <a:xfrm>
              <a:off x="2906742" y="2880806"/>
              <a:ext cx="334905" cy="334905"/>
              <a:chOff x="3864116" y="633743"/>
              <a:chExt cx="1739322" cy="1739322"/>
            </a:xfrm>
          </p:grpSpPr>
          <p:sp>
            <p:nvSpPr>
              <p:cNvPr id="85" name="椭圆 84">
                <a:extLst>
                  <a:ext uri="{FF2B5EF4-FFF2-40B4-BE49-F238E27FC236}">
                    <a16:creationId xmlns:a16="http://schemas.microsoft.com/office/drawing/2014/main" id="{5D433889-FCE1-5C7A-281E-96CEE1513AE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椭圆 85">
                <a:extLst>
                  <a:ext uri="{FF2B5EF4-FFF2-40B4-BE49-F238E27FC236}">
                    <a16:creationId xmlns:a16="http://schemas.microsoft.com/office/drawing/2014/main" id="{10472FF1-B1A6-D6C3-5D92-49B9D2AA1CD6}"/>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89" name="图片 88">
            <a:extLst>
              <a:ext uri="{FF2B5EF4-FFF2-40B4-BE49-F238E27FC236}">
                <a16:creationId xmlns:a16="http://schemas.microsoft.com/office/drawing/2014/main" id="{9530B569-CFCE-215F-3BF1-1F2213927052}"/>
              </a:ext>
            </a:extLst>
          </p:cNvPr>
          <p:cNvPicPr>
            <a:picLocks noChangeAspect="1"/>
          </p:cNvPicPr>
          <p:nvPr userDrawn="1"/>
        </p:nvPicPr>
        <p:blipFill>
          <a:blip r:embed="rId8">
            <a:extLst>
              <a:ext uri="{28A0092B-C50C-407E-A947-70E740481C1C}">
                <a14:useLocalDpi xmlns:a14="http://schemas.microsoft.com/office/drawing/2010/main" val="0"/>
              </a:ext>
            </a:extLst>
          </a:blip>
          <a:srcRect l="18883" r="18883"/>
          <a:stretch/>
        </p:blipFill>
        <p:spPr>
          <a:xfrm>
            <a:off x="4157936" y="1757716"/>
            <a:ext cx="1420654" cy="1712062"/>
          </a:xfrm>
          <a:custGeom>
            <a:avLst/>
            <a:gdLst>
              <a:gd name="connsiteX0" fmla="*/ 710327 w 1420654"/>
              <a:gd name="connsiteY0" fmla="*/ 0 h 1712062"/>
              <a:gd name="connsiteX1" fmla="*/ 1420654 w 1420654"/>
              <a:gd name="connsiteY1" fmla="*/ 716685 h 1712062"/>
              <a:gd name="connsiteX2" fmla="*/ 1420654 w 1420654"/>
              <a:gd name="connsiteY2" fmla="*/ 1712062 h 1712062"/>
              <a:gd name="connsiteX3" fmla="*/ 0 w 1420654"/>
              <a:gd name="connsiteY3" fmla="*/ 1712062 h 1712062"/>
              <a:gd name="connsiteX4" fmla="*/ 0 w 1420654"/>
              <a:gd name="connsiteY4" fmla="*/ 716685 h 1712062"/>
              <a:gd name="connsiteX5" fmla="*/ 710327 w 1420654"/>
              <a:gd name="connsiteY5" fmla="*/ 0 h 171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20654" h="1712062">
                <a:moveTo>
                  <a:pt x="710327" y="0"/>
                </a:moveTo>
                <a:cubicBezTo>
                  <a:pt x="1102630" y="0"/>
                  <a:pt x="1420654" y="320871"/>
                  <a:pt x="1420654" y="716685"/>
                </a:cubicBezTo>
                <a:lnTo>
                  <a:pt x="1420654" y="1712062"/>
                </a:lnTo>
                <a:lnTo>
                  <a:pt x="0" y="1712062"/>
                </a:lnTo>
                <a:lnTo>
                  <a:pt x="0" y="716685"/>
                </a:lnTo>
                <a:cubicBezTo>
                  <a:pt x="0" y="320871"/>
                  <a:pt x="318025" y="0"/>
                  <a:pt x="710327" y="0"/>
                </a:cubicBezTo>
                <a:close/>
              </a:path>
            </a:pathLst>
          </a:custGeom>
          <a:ln w="6350">
            <a:solidFill>
              <a:srgbClr val="485368"/>
            </a:solidFill>
          </a:ln>
        </p:spPr>
      </p:pic>
      <p:grpSp>
        <p:nvGrpSpPr>
          <p:cNvPr id="90" name="组合 89">
            <a:extLst>
              <a:ext uri="{FF2B5EF4-FFF2-40B4-BE49-F238E27FC236}">
                <a16:creationId xmlns:a16="http://schemas.microsoft.com/office/drawing/2014/main" id="{49FE716F-2C77-4C7C-E6FF-80DF276C0105}"/>
              </a:ext>
            </a:extLst>
          </p:cNvPr>
          <p:cNvGrpSpPr/>
          <p:nvPr userDrawn="1"/>
        </p:nvGrpSpPr>
        <p:grpSpPr>
          <a:xfrm>
            <a:off x="4110902" y="1899958"/>
            <a:ext cx="1639663" cy="1315753"/>
            <a:chOff x="1601984" y="1899958"/>
            <a:chExt cx="1639663" cy="1315753"/>
          </a:xfrm>
        </p:grpSpPr>
        <p:grpSp>
          <p:nvGrpSpPr>
            <p:cNvPr id="91" name="组合 90">
              <a:extLst>
                <a:ext uri="{FF2B5EF4-FFF2-40B4-BE49-F238E27FC236}">
                  <a16:creationId xmlns:a16="http://schemas.microsoft.com/office/drawing/2014/main" id="{C866E11E-AA00-CC73-9224-B69E611E4DEE}"/>
                </a:ext>
              </a:extLst>
            </p:cNvPr>
            <p:cNvGrpSpPr/>
            <p:nvPr/>
          </p:nvGrpSpPr>
          <p:grpSpPr>
            <a:xfrm>
              <a:off x="1601984" y="1899958"/>
              <a:ext cx="334905" cy="334905"/>
              <a:chOff x="3864116" y="633743"/>
              <a:chExt cx="1739322" cy="1739322"/>
            </a:xfrm>
          </p:grpSpPr>
          <p:sp>
            <p:nvSpPr>
              <p:cNvPr id="95" name="椭圆 94">
                <a:extLst>
                  <a:ext uri="{FF2B5EF4-FFF2-40B4-BE49-F238E27FC236}">
                    <a16:creationId xmlns:a16="http://schemas.microsoft.com/office/drawing/2014/main" id="{CAB62803-31C1-E596-1B02-5432FDB7693A}"/>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6" name="椭圆 95">
                <a:extLst>
                  <a:ext uri="{FF2B5EF4-FFF2-40B4-BE49-F238E27FC236}">
                    <a16:creationId xmlns:a16="http://schemas.microsoft.com/office/drawing/2014/main" id="{072320AF-94FB-48AF-CC10-E3B4D2E3E300}"/>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2" name="组合 91">
              <a:extLst>
                <a:ext uri="{FF2B5EF4-FFF2-40B4-BE49-F238E27FC236}">
                  <a16:creationId xmlns:a16="http://schemas.microsoft.com/office/drawing/2014/main" id="{C77F5E30-73A4-27DF-2C24-5DE2D4216D8D}"/>
                </a:ext>
              </a:extLst>
            </p:cNvPr>
            <p:cNvGrpSpPr/>
            <p:nvPr/>
          </p:nvGrpSpPr>
          <p:grpSpPr>
            <a:xfrm>
              <a:off x="2906742" y="2880806"/>
              <a:ext cx="334905" cy="334905"/>
              <a:chOff x="3864116" y="633743"/>
              <a:chExt cx="1739322" cy="1739322"/>
            </a:xfrm>
          </p:grpSpPr>
          <p:sp>
            <p:nvSpPr>
              <p:cNvPr id="93" name="椭圆 92">
                <a:extLst>
                  <a:ext uri="{FF2B5EF4-FFF2-40B4-BE49-F238E27FC236}">
                    <a16:creationId xmlns:a16="http://schemas.microsoft.com/office/drawing/2014/main" id="{23D87D46-2B93-4C8D-022B-7F55C5C62DC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椭圆 93">
                <a:extLst>
                  <a:ext uri="{FF2B5EF4-FFF2-40B4-BE49-F238E27FC236}">
                    <a16:creationId xmlns:a16="http://schemas.microsoft.com/office/drawing/2014/main" id="{A1A5CB98-E3F4-359E-D213-993A5498EC66}"/>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97" name="图片 96">
            <a:extLst>
              <a:ext uri="{FF2B5EF4-FFF2-40B4-BE49-F238E27FC236}">
                <a16:creationId xmlns:a16="http://schemas.microsoft.com/office/drawing/2014/main" id="{7CB1FA33-A923-AAD3-3CC4-BF105FDE0EC7}"/>
              </a:ext>
            </a:extLst>
          </p:cNvPr>
          <p:cNvPicPr>
            <a:picLocks noChangeAspect="1"/>
          </p:cNvPicPr>
          <p:nvPr userDrawn="1"/>
        </p:nvPicPr>
        <p:blipFill>
          <a:blip r:embed="rId9"/>
          <a:stretch>
            <a:fillRect/>
          </a:stretch>
        </p:blipFill>
        <p:spPr>
          <a:xfrm>
            <a:off x="433263" y="6309299"/>
            <a:ext cx="1310754" cy="463336"/>
          </a:xfrm>
          <a:prstGeom prst="rect">
            <a:avLst/>
          </a:prstGeom>
        </p:spPr>
      </p:pic>
    </p:spTree>
    <p:extLst>
      <p:ext uri="{BB962C8B-B14F-4D97-AF65-F5344CB8AC3E}">
        <p14:creationId xmlns:p14="http://schemas.microsoft.com/office/powerpoint/2010/main" val="1835591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8752BD-EA2B-4A47-B367-6F390FDEB64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BBAC52A-7191-456B-A2FC-2732D28EF70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527797B-396E-4FFF-9E28-FD639A80BE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98AB779-089A-417D-AF44-4761CB22F343}"/>
              </a:ext>
            </a:extLst>
          </p:cNvPr>
          <p:cNvSpPr>
            <a:spLocks noGrp="1"/>
          </p:cNvSpPr>
          <p:nvPr>
            <p:ph type="dt" sz="half" idx="10"/>
          </p:nvPr>
        </p:nvSpPr>
        <p:spPr/>
        <p:txBody>
          <a:bodyPr/>
          <a:lstStyle/>
          <a:p>
            <a:fld id="{AF46C526-C72E-4049-86A6-127AF544DFAF}" type="datetimeFigureOut">
              <a:rPr lang="zh-CN" altLang="en-US" smtClean="0"/>
              <a:t>2022/6/17</a:t>
            </a:fld>
            <a:endParaRPr lang="zh-CN" altLang="en-US"/>
          </a:p>
        </p:txBody>
      </p:sp>
      <p:sp>
        <p:nvSpPr>
          <p:cNvPr id="6" name="页脚占位符 5">
            <a:extLst>
              <a:ext uri="{FF2B5EF4-FFF2-40B4-BE49-F238E27FC236}">
                <a16:creationId xmlns:a16="http://schemas.microsoft.com/office/drawing/2014/main" id="{48CBF5AE-B954-4283-8404-D4820951B0A0}"/>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27D6DB-C59C-4253-A5C7-20A72A5719CF}"/>
              </a:ext>
            </a:extLst>
          </p:cNvPr>
          <p:cNvSpPr>
            <a:spLocks noGrp="1"/>
          </p:cNvSpPr>
          <p:nvPr>
            <p:ph type="sldNum" sz="quarter" idx="12"/>
          </p:nvPr>
        </p:nvSpPr>
        <p:spPr/>
        <p:txBody>
          <a:bodyPr/>
          <a:lstStyle/>
          <a:p>
            <a:fld id="{36A172E1-A19D-415B-897C-C901030DE1F0}" type="slidenum">
              <a:rPr lang="zh-CN" altLang="en-US" smtClean="0"/>
              <a:t>‹#›</a:t>
            </a:fld>
            <a:endParaRPr lang="zh-CN" altLang="en-US"/>
          </a:p>
        </p:txBody>
      </p:sp>
      <p:pic>
        <p:nvPicPr>
          <p:cNvPr id="8" name="图片 7" descr="海上的风景&#10;&#10;描述已自动生成">
            <a:extLst>
              <a:ext uri="{FF2B5EF4-FFF2-40B4-BE49-F238E27FC236}">
                <a16:creationId xmlns:a16="http://schemas.microsoft.com/office/drawing/2014/main" id="{860C85BA-DB5E-4E0E-DFA1-15CDD4767B1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9" name="文本框 8">
            <a:extLst>
              <a:ext uri="{FF2B5EF4-FFF2-40B4-BE49-F238E27FC236}">
                <a16:creationId xmlns:a16="http://schemas.microsoft.com/office/drawing/2014/main" id="{6BE6789E-4191-781F-14AB-45355FFCC600}"/>
              </a:ext>
            </a:extLst>
          </p:cNvPr>
          <p:cNvSpPr txBox="1"/>
          <p:nvPr userDrawn="1"/>
        </p:nvSpPr>
        <p:spPr>
          <a:xfrm>
            <a:off x="1685511" y="3165927"/>
            <a:ext cx="1223412" cy="769441"/>
          </a:xfrm>
          <a:prstGeom prst="rect">
            <a:avLst/>
          </a:prstGeom>
          <a:noFill/>
        </p:spPr>
        <p:txBody>
          <a:bodyPr wrap="none" rtlCol="0">
            <a:spAutoFit/>
          </a:bodyPr>
          <a:lstStyle/>
          <a:p>
            <a:r>
              <a:rPr lang="zh-CN" altLang="en-US" sz="4400" dirty="0">
                <a:gradFill>
                  <a:gsLst>
                    <a:gs pos="7000">
                      <a:srgbClr val="C39DC7"/>
                    </a:gs>
                    <a:gs pos="100000">
                      <a:srgbClr val="6D9CAC"/>
                    </a:gs>
                  </a:gsLst>
                  <a:lin ang="5400000" scaled="1"/>
                </a:gradFill>
                <a:latin typeface="优设标题黑" panose="00000500000000000000" pitchFamily="2" charset="-122"/>
                <a:ea typeface="优设标题黑" panose="00000500000000000000" pitchFamily="2" charset="-122"/>
              </a:rPr>
              <a:t>生活</a:t>
            </a:r>
          </a:p>
        </p:txBody>
      </p:sp>
      <p:sp>
        <p:nvSpPr>
          <p:cNvPr id="10" name="文本框 9">
            <a:extLst>
              <a:ext uri="{FF2B5EF4-FFF2-40B4-BE49-F238E27FC236}">
                <a16:creationId xmlns:a16="http://schemas.microsoft.com/office/drawing/2014/main" id="{E12E596A-DE5F-7F39-ACCC-163798CED3BC}"/>
              </a:ext>
            </a:extLst>
          </p:cNvPr>
          <p:cNvSpPr txBox="1"/>
          <p:nvPr userDrawn="1"/>
        </p:nvSpPr>
        <p:spPr>
          <a:xfrm>
            <a:off x="1722582" y="3733464"/>
            <a:ext cx="1823592" cy="253916"/>
          </a:xfrm>
          <a:prstGeom prst="rect">
            <a:avLst/>
          </a:prstGeom>
          <a:noFill/>
        </p:spPr>
        <p:txBody>
          <a:bodyPr wrap="square">
            <a:spAutoFit/>
          </a:bodyPr>
          <a:lstStyle/>
          <a:p>
            <a:r>
              <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EXISTING PROBLEMS</a:t>
            </a:r>
            <a:endPar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cxnSp>
        <p:nvCxnSpPr>
          <p:cNvPr id="11" name="直接连接符 10">
            <a:extLst>
              <a:ext uri="{FF2B5EF4-FFF2-40B4-BE49-F238E27FC236}">
                <a16:creationId xmlns:a16="http://schemas.microsoft.com/office/drawing/2014/main" id="{9EDAD27D-D410-1EA0-43A6-43FE1B15F75B}"/>
              </a:ext>
            </a:extLst>
          </p:cNvPr>
          <p:cNvCxnSpPr>
            <a:cxnSpLocks/>
          </p:cNvCxnSpPr>
          <p:nvPr userDrawn="1"/>
        </p:nvCxnSpPr>
        <p:spPr>
          <a:xfrm>
            <a:off x="541066" y="1194553"/>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EFDA9B72-BA91-0C22-E572-DD3539301EB2}"/>
              </a:ext>
            </a:extLst>
          </p:cNvPr>
          <p:cNvCxnSpPr>
            <a:cxnSpLocks/>
          </p:cNvCxnSpPr>
          <p:nvPr userDrawn="1"/>
        </p:nvCxnSpPr>
        <p:spPr>
          <a:xfrm>
            <a:off x="541066" y="447544"/>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1110974C-4DB7-43CD-3636-43D6B8ECAD56}"/>
              </a:ext>
            </a:extLst>
          </p:cNvPr>
          <p:cNvCxnSpPr>
            <a:cxnSpLocks/>
          </p:cNvCxnSpPr>
          <p:nvPr userDrawn="1"/>
        </p:nvCxnSpPr>
        <p:spPr>
          <a:xfrm>
            <a:off x="541066" y="6020398"/>
            <a:ext cx="11076311" cy="0"/>
          </a:xfrm>
          <a:prstGeom prst="line">
            <a:avLst/>
          </a:prstGeom>
          <a:ln w="12700">
            <a:solidFill>
              <a:srgbClr val="546078">
                <a:alpha val="80000"/>
              </a:srgbClr>
            </a:solidFill>
          </a:ln>
        </p:spPr>
        <p:style>
          <a:lnRef idx="1">
            <a:schemeClr val="accent1"/>
          </a:lnRef>
          <a:fillRef idx="0">
            <a:schemeClr val="accent1"/>
          </a:fillRef>
          <a:effectRef idx="0">
            <a:schemeClr val="accent1"/>
          </a:effectRef>
          <a:fontRef idx="minor">
            <a:schemeClr val="tx1"/>
          </a:fontRef>
        </p:style>
      </p:cxnSp>
      <p:grpSp>
        <p:nvGrpSpPr>
          <p:cNvPr id="14" name="组合 13">
            <a:extLst>
              <a:ext uri="{FF2B5EF4-FFF2-40B4-BE49-F238E27FC236}">
                <a16:creationId xmlns:a16="http://schemas.microsoft.com/office/drawing/2014/main" id="{FB813DFC-7B5B-25A6-4B06-0C0993E881D0}"/>
              </a:ext>
            </a:extLst>
          </p:cNvPr>
          <p:cNvGrpSpPr/>
          <p:nvPr userDrawn="1"/>
        </p:nvGrpSpPr>
        <p:grpSpPr>
          <a:xfrm>
            <a:off x="10400002" y="574822"/>
            <a:ext cx="1157030" cy="550079"/>
            <a:chOff x="10400002" y="574822"/>
            <a:chExt cx="1157030" cy="550079"/>
          </a:xfrm>
        </p:grpSpPr>
        <p:sp>
          <p:nvSpPr>
            <p:cNvPr id="15" name="缺角矩形 14">
              <a:extLst>
                <a:ext uri="{FF2B5EF4-FFF2-40B4-BE49-F238E27FC236}">
                  <a16:creationId xmlns:a16="http://schemas.microsoft.com/office/drawing/2014/main" id="{7B0F03B4-6071-5678-BB34-031D09677201}"/>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缺角矩形 15">
              <a:extLst>
                <a:ext uri="{FF2B5EF4-FFF2-40B4-BE49-F238E27FC236}">
                  <a16:creationId xmlns:a16="http://schemas.microsoft.com/office/drawing/2014/main" id="{FD077E5F-0467-1CEA-3852-E3F454103374}"/>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a:extLst>
                <a:ext uri="{FF2B5EF4-FFF2-40B4-BE49-F238E27FC236}">
                  <a16:creationId xmlns:a16="http://schemas.microsoft.com/office/drawing/2014/main" id="{90EA5E59-BE2D-0992-40B0-75E812D7215A}"/>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缺角矩形 17">
              <a:extLst>
                <a:ext uri="{FF2B5EF4-FFF2-40B4-BE49-F238E27FC236}">
                  <a16:creationId xmlns:a16="http://schemas.microsoft.com/office/drawing/2014/main" id="{0849A52F-2EA1-0B8B-6E01-9EBF4D90E78A}"/>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DB8625C7-DEFA-957E-23EE-607A55DF6EE5}"/>
              </a:ext>
            </a:extLst>
          </p:cNvPr>
          <p:cNvGrpSpPr/>
          <p:nvPr userDrawn="1"/>
        </p:nvGrpSpPr>
        <p:grpSpPr>
          <a:xfrm>
            <a:off x="565402" y="574822"/>
            <a:ext cx="1157030" cy="550079"/>
            <a:chOff x="10400002" y="574822"/>
            <a:chExt cx="1157030" cy="550079"/>
          </a:xfrm>
        </p:grpSpPr>
        <p:sp>
          <p:nvSpPr>
            <p:cNvPr id="20" name="缺角矩形 19">
              <a:extLst>
                <a:ext uri="{FF2B5EF4-FFF2-40B4-BE49-F238E27FC236}">
                  <a16:creationId xmlns:a16="http://schemas.microsoft.com/office/drawing/2014/main" id="{D0A8FA77-B607-90CE-6460-7EBB97BAF5B2}"/>
                </a:ext>
              </a:extLst>
            </p:cNvPr>
            <p:cNvSpPr/>
            <p:nvPr/>
          </p:nvSpPr>
          <p:spPr>
            <a:xfrm rot="5400000">
              <a:off x="10400002" y="645442"/>
              <a:ext cx="330735" cy="330735"/>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缺角矩形 20">
              <a:extLst>
                <a:ext uri="{FF2B5EF4-FFF2-40B4-BE49-F238E27FC236}">
                  <a16:creationId xmlns:a16="http://schemas.microsoft.com/office/drawing/2014/main" id="{00E49E4E-DA52-6ECA-EA49-BF4ACB2875E8}"/>
                </a:ext>
              </a:extLst>
            </p:cNvPr>
            <p:cNvSpPr/>
            <p:nvPr/>
          </p:nvSpPr>
          <p:spPr>
            <a:xfrm rot="5952516">
              <a:off x="11368145" y="574822"/>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4F136917-3A92-B4BF-7C3B-B2EA6AB8D40A}"/>
                </a:ext>
              </a:extLst>
            </p:cNvPr>
            <p:cNvSpPr/>
            <p:nvPr/>
          </p:nvSpPr>
          <p:spPr>
            <a:xfrm rot="4178894">
              <a:off x="10921429" y="526489"/>
              <a:ext cx="176940" cy="643492"/>
            </a:xfrm>
            <a:prstGeom prst="ellipse">
              <a:avLst/>
            </a:prstGeom>
            <a:noFill/>
            <a:ln w="635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缺角矩形 22">
              <a:extLst>
                <a:ext uri="{FF2B5EF4-FFF2-40B4-BE49-F238E27FC236}">
                  <a16:creationId xmlns:a16="http://schemas.microsoft.com/office/drawing/2014/main" id="{7C58C27E-9D23-5965-FE11-3FD2EFE96D2D}"/>
                </a:ext>
              </a:extLst>
            </p:cNvPr>
            <p:cNvSpPr/>
            <p:nvPr/>
          </p:nvSpPr>
          <p:spPr>
            <a:xfrm rot="5952516">
              <a:off x="11187898" y="936014"/>
              <a:ext cx="188887" cy="188887"/>
            </a:xfrm>
            <a:prstGeom prst="plaque">
              <a:avLst>
                <a:gd name="adj" fmla="val 50000"/>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9963B9E5-3AD0-85AF-0277-32CF697ABC64}"/>
              </a:ext>
            </a:extLst>
          </p:cNvPr>
          <p:cNvGrpSpPr/>
          <p:nvPr userDrawn="1"/>
        </p:nvGrpSpPr>
        <p:grpSpPr>
          <a:xfrm>
            <a:off x="4077179" y="3432848"/>
            <a:ext cx="279208" cy="279208"/>
            <a:chOff x="2814716" y="1662175"/>
            <a:chExt cx="279208" cy="279208"/>
          </a:xfrm>
        </p:grpSpPr>
        <p:sp>
          <p:nvSpPr>
            <p:cNvPr id="25" name="椭圆 24">
              <a:extLst>
                <a:ext uri="{FF2B5EF4-FFF2-40B4-BE49-F238E27FC236}">
                  <a16:creationId xmlns:a16="http://schemas.microsoft.com/office/drawing/2014/main" id="{F37D93E4-6432-BF32-E739-6074CAB0654C}"/>
                </a:ext>
              </a:extLst>
            </p:cNvPr>
            <p:cNvSpPr/>
            <p:nvPr/>
          </p:nvSpPr>
          <p:spPr>
            <a:xfrm>
              <a:off x="2814716" y="1662175"/>
              <a:ext cx="279208" cy="279208"/>
            </a:xfrm>
            <a:prstGeom prst="ellipse">
              <a:avLst/>
            </a:prstGeom>
            <a:noFill/>
            <a:ln w="12700">
              <a:solidFill>
                <a:srgbClr val="5460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C0E7680E-0BDA-84AA-3686-CD8E98CCB0BE}"/>
                </a:ext>
              </a:extLst>
            </p:cNvPr>
            <p:cNvSpPr/>
            <p:nvPr/>
          </p:nvSpPr>
          <p:spPr>
            <a:xfrm>
              <a:off x="2899625" y="1744418"/>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8D5AC9E4-CCE7-D5EF-8CA9-EFDA8CBDD361}"/>
                </a:ext>
              </a:extLst>
            </p:cNvPr>
            <p:cNvSpPr/>
            <p:nvPr/>
          </p:nvSpPr>
          <p:spPr>
            <a:xfrm>
              <a:off x="2975636" y="1743875"/>
              <a:ext cx="34622" cy="6525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弧形 27">
              <a:extLst>
                <a:ext uri="{FF2B5EF4-FFF2-40B4-BE49-F238E27FC236}">
                  <a16:creationId xmlns:a16="http://schemas.microsoft.com/office/drawing/2014/main" id="{53F56023-C5E9-4A24-6EDD-B7E6C0AB1B0E}"/>
                </a:ext>
              </a:extLst>
            </p:cNvPr>
            <p:cNvSpPr/>
            <p:nvPr/>
          </p:nvSpPr>
          <p:spPr>
            <a:xfrm rot="8017443">
              <a:off x="2859058" y="1685303"/>
              <a:ext cx="192503" cy="192503"/>
            </a:xfrm>
            <a:prstGeom prst="arc">
              <a:avLst/>
            </a:prstGeom>
            <a:ln w="22225" cap="rnd">
              <a:solidFill>
                <a:srgbClr val="546078"/>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sp>
        <p:nvSpPr>
          <p:cNvPr id="29" name="椭圆 28">
            <a:extLst>
              <a:ext uri="{FF2B5EF4-FFF2-40B4-BE49-F238E27FC236}">
                <a16:creationId xmlns:a16="http://schemas.microsoft.com/office/drawing/2014/main" id="{C8E8EC2D-BC65-1956-138B-6B3A1AA7C89E}"/>
              </a:ext>
            </a:extLst>
          </p:cNvPr>
          <p:cNvSpPr/>
          <p:nvPr userDrawn="1"/>
        </p:nvSpPr>
        <p:spPr>
          <a:xfrm>
            <a:off x="1655072" y="1943891"/>
            <a:ext cx="564972" cy="564972"/>
          </a:xfrm>
          <a:prstGeom prst="ellipse">
            <a:avLst/>
          </a:prstGeom>
          <a:gradFill>
            <a:gsLst>
              <a:gs pos="7000">
                <a:srgbClr val="C39DC7"/>
              </a:gs>
              <a:gs pos="100000">
                <a:srgbClr val="6D9CAC"/>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455551F9-B89D-0619-A114-A37DFBF17080}"/>
              </a:ext>
            </a:extLst>
          </p:cNvPr>
          <p:cNvSpPr/>
          <p:nvPr userDrawn="1"/>
        </p:nvSpPr>
        <p:spPr>
          <a:xfrm>
            <a:off x="5548903" y="5010761"/>
            <a:ext cx="228600" cy="228600"/>
          </a:xfrm>
          <a:prstGeom prst="ellipse">
            <a:avLst/>
          </a:prstGeom>
          <a:gradFill>
            <a:gsLst>
              <a:gs pos="7000">
                <a:srgbClr val="C39DC7"/>
              </a:gs>
              <a:gs pos="100000">
                <a:srgbClr val="F0D3D3"/>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2D2F6281-A89F-2104-CC05-37F02F18A208}"/>
              </a:ext>
            </a:extLst>
          </p:cNvPr>
          <p:cNvSpPr txBox="1"/>
          <p:nvPr userDrawn="1"/>
        </p:nvSpPr>
        <p:spPr>
          <a:xfrm>
            <a:off x="1715950" y="1871323"/>
            <a:ext cx="1665841" cy="1323439"/>
          </a:xfrm>
          <a:prstGeom prst="rect">
            <a:avLst/>
          </a:prstGeom>
          <a:noFill/>
        </p:spPr>
        <p:txBody>
          <a:bodyPr wrap="none" rtlCol="0">
            <a:spAutoFit/>
          </a:bodyPr>
          <a:lstStyle/>
          <a:p>
            <a:r>
              <a:rPr lang="en-US" altLang="zh-CN" sz="8000" dirty="0">
                <a:ln w="6350">
                  <a:solidFill>
                    <a:srgbClr val="546078"/>
                  </a:solidFill>
                </a:ln>
                <a:noFill/>
                <a:latin typeface="优设标题黑" panose="00000500000000000000" pitchFamily="2" charset="-122"/>
                <a:ea typeface="优设标题黑" panose="00000500000000000000" pitchFamily="2" charset="-122"/>
              </a:rPr>
              <a:t>03</a:t>
            </a:r>
            <a:endParaRPr lang="zh-CN" altLang="en-US" sz="8000" dirty="0">
              <a:ln w="6350">
                <a:solidFill>
                  <a:srgbClr val="546078"/>
                </a:solidFill>
              </a:ln>
              <a:noFill/>
              <a:latin typeface="优设标题黑" panose="00000500000000000000" pitchFamily="2" charset="-122"/>
              <a:ea typeface="优设标题黑" panose="00000500000000000000" pitchFamily="2" charset="-122"/>
            </a:endParaRPr>
          </a:p>
        </p:txBody>
      </p:sp>
      <p:sp>
        <p:nvSpPr>
          <p:cNvPr id="32" name="文本框 31">
            <a:extLst>
              <a:ext uri="{FF2B5EF4-FFF2-40B4-BE49-F238E27FC236}">
                <a16:creationId xmlns:a16="http://schemas.microsoft.com/office/drawing/2014/main" id="{E858CE01-03AA-CF81-4643-A1E7356A1AB5}"/>
              </a:ext>
            </a:extLst>
          </p:cNvPr>
          <p:cNvSpPr txBox="1"/>
          <p:nvPr userDrawn="1"/>
        </p:nvSpPr>
        <p:spPr>
          <a:xfrm>
            <a:off x="1685511" y="1896396"/>
            <a:ext cx="1665841" cy="1323439"/>
          </a:xfrm>
          <a:prstGeom prst="rect">
            <a:avLst/>
          </a:prstGeom>
          <a:noFill/>
        </p:spPr>
        <p:txBody>
          <a:bodyPr wrap="none" rtlCol="0">
            <a:spAutoFit/>
          </a:bodyPr>
          <a:lstStyle/>
          <a:p>
            <a:r>
              <a:rPr lang="en-US" altLang="zh-CN" sz="8000" dirty="0">
                <a:solidFill>
                  <a:srgbClr val="485368"/>
                </a:solidFill>
                <a:latin typeface="优设标题黑" panose="00000500000000000000" pitchFamily="2" charset="-122"/>
                <a:ea typeface="优设标题黑" panose="00000500000000000000" pitchFamily="2" charset="-122"/>
              </a:rPr>
              <a:t>03</a:t>
            </a:r>
            <a:endParaRPr lang="zh-CN" altLang="en-US" sz="8000" dirty="0">
              <a:solidFill>
                <a:srgbClr val="485368"/>
              </a:solidFill>
              <a:latin typeface="优设标题黑" panose="00000500000000000000" pitchFamily="2" charset="-122"/>
              <a:ea typeface="优设标题黑" panose="00000500000000000000" pitchFamily="2" charset="-122"/>
            </a:endParaRPr>
          </a:p>
        </p:txBody>
      </p:sp>
      <p:pic>
        <p:nvPicPr>
          <p:cNvPr id="33" name="图形 32">
            <a:extLst>
              <a:ext uri="{FF2B5EF4-FFF2-40B4-BE49-F238E27FC236}">
                <a16:creationId xmlns:a16="http://schemas.microsoft.com/office/drawing/2014/main" id="{D614B16F-B873-8C60-E523-5424C1853ACE}"/>
              </a:ext>
            </a:extLst>
          </p:cNvPr>
          <p:cNvPicPr>
            <a:picLocks noChangeAspect="1"/>
          </p:cNvPicPr>
          <p:nvPr userDrawn="1"/>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7458" y="5547351"/>
            <a:ext cx="1811385" cy="1811385"/>
          </a:xfrm>
          <a:prstGeom prst="rect">
            <a:avLst/>
          </a:prstGeom>
        </p:spPr>
      </p:pic>
      <p:grpSp>
        <p:nvGrpSpPr>
          <p:cNvPr id="34" name="组合 33">
            <a:extLst>
              <a:ext uri="{FF2B5EF4-FFF2-40B4-BE49-F238E27FC236}">
                <a16:creationId xmlns:a16="http://schemas.microsoft.com/office/drawing/2014/main" id="{4EBA2C99-D11C-B4FC-1F95-E946B11A4DA7}"/>
              </a:ext>
            </a:extLst>
          </p:cNvPr>
          <p:cNvGrpSpPr/>
          <p:nvPr userDrawn="1"/>
        </p:nvGrpSpPr>
        <p:grpSpPr>
          <a:xfrm>
            <a:off x="907794" y="6314488"/>
            <a:ext cx="281855" cy="279779"/>
            <a:chOff x="3864116" y="633743"/>
            <a:chExt cx="1739322" cy="1739322"/>
          </a:xfrm>
        </p:grpSpPr>
        <p:sp>
          <p:nvSpPr>
            <p:cNvPr id="35" name="椭圆 34">
              <a:extLst>
                <a:ext uri="{FF2B5EF4-FFF2-40B4-BE49-F238E27FC236}">
                  <a16:creationId xmlns:a16="http://schemas.microsoft.com/office/drawing/2014/main" id="{2D5459A6-6BAF-1D9B-C0BE-7D29F942F31A}"/>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35">
              <a:extLst>
                <a:ext uri="{FF2B5EF4-FFF2-40B4-BE49-F238E27FC236}">
                  <a16:creationId xmlns:a16="http://schemas.microsoft.com/office/drawing/2014/main" id="{0B0DDC35-6BBC-3351-1131-A9B7FA1DB14E}"/>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7" name="组合 36">
            <a:extLst>
              <a:ext uri="{FF2B5EF4-FFF2-40B4-BE49-F238E27FC236}">
                <a16:creationId xmlns:a16="http://schemas.microsoft.com/office/drawing/2014/main" id="{90E0CFA8-3BBD-72A0-9C5E-55065AFC8EF6}"/>
              </a:ext>
            </a:extLst>
          </p:cNvPr>
          <p:cNvGrpSpPr/>
          <p:nvPr userDrawn="1"/>
        </p:nvGrpSpPr>
        <p:grpSpPr>
          <a:xfrm>
            <a:off x="1274821" y="6379277"/>
            <a:ext cx="159006" cy="157835"/>
            <a:chOff x="3864116" y="633743"/>
            <a:chExt cx="1739322" cy="1739322"/>
          </a:xfrm>
        </p:grpSpPr>
        <p:sp>
          <p:nvSpPr>
            <p:cNvPr id="38" name="椭圆 37">
              <a:extLst>
                <a:ext uri="{FF2B5EF4-FFF2-40B4-BE49-F238E27FC236}">
                  <a16:creationId xmlns:a16="http://schemas.microsoft.com/office/drawing/2014/main" id="{70AB9C27-DF68-4BC4-778F-1D0D3DEF116F}"/>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a:extLst>
                <a:ext uri="{FF2B5EF4-FFF2-40B4-BE49-F238E27FC236}">
                  <a16:creationId xmlns:a16="http://schemas.microsoft.com/office/drawing/2014/main" id="{ADB7D1A4-2CDC-61D7-D6B6-0A34DC98CEC4}"/>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a:extLst>
              <a:ext uri="{FF2B5EF4-FFF2-40B4-BE49-F238E27FC236}">
                <a16:creationId xmlns:a16="http://schemas.microsoft.com/office/drawing/2014/main" id="{6083825B-3B8D-E4C3-6551-5AFBD45B6B0C}"/>
              </a:ext>
            </a:extLst>
          </p:cNvPr>
          <p:cNvSpPr txBox="1"/>
          <p:nvPr userDrawn="1"/>
        </p:nvSpPr>
        <p:spPr>
          <a:xfrm>
            <a:off x="1724532" y="6237925"/>
            <a:ext cx="780983" cy="369332"/>
          </a:xfrm>
          <a:prstGeom prst="rect">
            <a:avLst/>
          </a:prstGeom>
          <a:noFill/>
        </p:spPr>
        <p:txBody>
          <a:bodyPr wrap="none" rtlCol="0">
            <a:spAutoFit/>
          </a:bodyPr>
          <a:lstStyle/>
          <a:p>
            <a:r>
              <a:rPr lang="en-US" altLang="zh-CN" dirty="0">
                <a:solidFill>
                  <a:srgbClr val="546078"/>
                </a:solidFill>
                <a:latin typeface="优设标题黑" panose="00000500000000000000" pitchFamily="2" charset="-122"/>
                <a:ea typeface="优设标题黑" panose="00000500000000000000" pitchFamily="2" charset="-122"/>
              </a:rPr>
              <a:t>2021</a:t>
            </a:r>
            <a:endParaRPr lang="zh-CN" altLang="en-US" dirty="0">
              <a:solidFill>
                <a:srgbClr val="546078"/>
              </a:solidFill>
              <a:latin typeface="优设标题黑" panose="00000500000000000000" pitchFamily="2" charset="-122"/>
              <a:ea typeface="优设标题黑" panose="00000500000000000000" pitchFamily="2" charset="-122"/>
            </a:endParaRPr>
          </a:p>
        </p:txBody>
      </p:sp>
      <p:sp>
        <p:nvSpPr>
          <p:cNvPr id="41" name="文本框 40">
            <a:extLst>
              <a:ext uri="{FF2B5EF4-FFF2-40B4-BE49-F238E27FC236}">
                <a16:creationId xmlns:a16="http://schemas.microsoft.com/office/drawing/2014/main" id="{082BA921-3633-4023-9A03-63513736A00F}"/>
              </a:ext>
            </a:extLst>
          </p:cNvPr>
          <p:cNvSpPr txBox="1"/>
          <p:nvPr userDrawn="1"/>
        </p:nvSpPr>
        <p:spPr>
          <a:xfrm>
            <a:off x="1722951" y="6431990"/>
            <a:ext cx="1603224" cy="246221"/>
          </a:xfrm>
          <a:prstGeom prst="rect">
            <a:avLst/>
          </a:prstGeom>
          <a:noFill/>
        </p:spPr>
        <p:txBody>
          <a:bodyPr wrap="square">
            <a:spAutoFit/>
          </a:bodyPr>
          <a:lstStyle/>
          <a:p>
            <a:r>
              <a:rPr lang="en-US" altLang="zh-CN" sz="100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Lorem ipsum dolor sit</a:t>
            </a:r>
            <a:endParaRPr lang="zh-CN" altLang="en-US" sz="1000" dirty="0"/>
          </a:p>
        </p:txBody>
      </p:sp>
      <p:sp>
        <p:nvSpPr>
          <p:cNvPr id="42" name="文本框 41">
            <a:extLst>
              <a:ext uri="{FF2B5EF4-FFF2-40B4-BE49-F238E27FC236}">
                <a16:creationId xmlns:a16="http://schemas.microsoft.com/office/drawing/2014/main" id="{88FCFCC3-C653-EFD2-5FFE-CDDE8B44BD5C}"/>
              </a:ext>
            </a:extLst>
          </p:cNvPr>
          <p:cNvSpPr txBox="1"/>
          <p:nvPr userDrawn="1"/>
        </p:nvSpPr>
        <p:spPr>
          <a:xfrm>
            <a:off x="9271952" y="6248125"/>
            <a:ext cx="2387192" cy="461665"/>
          </a:xfrm>
          <a:prstGeom prst="rect">
            <a:avLst/>
          </a:prstGeom>
          <a:noFill/>
        </p:spPr>
        <p:txBody>
          <a:bodyPr wrap="none" rtlCol="0">
            <a:spAutoFit/>
          </a:bodyPr>
          <a:lstStyle/>
          <a:p>
            <a:r>
              <a:rPr lang="en-US" altLang="zh-CN" sz="2400" dirty="0">
                <a:solidFill>
                  <a:srgbClr val="546078"/>
                </a:solidFill>
                <a:latin typeface="优设标题黑" panose="00000500000000000000" pitchFamily="2" charset="-122"/>
                <a:ea typeface="优设标题黑" panose="00000500000000000000" pitchFamily="2" charset="-122"/>
              </a:rPr>
              <a:t>PART THREE</a:t>
            </a:r>
            <a:endParaRPr lang="zh-CN" altLang="en-US" sz="2400" dirty="0">
              <a:solidFill>
                <a:srgbClr val="546078"/>
              </a:solidFill>
              <a:latin typeface="优设标题黑" panose="00000500000000000000" pitchFamily="2" charset="-122"/>
              <a:ea typeface="优设标题黑" panose="00000500000000000000" pitchFamily="2" charset="-122"/>
            </a:endParaRPr>
          </a:p>
        </p:txBody>
      </p:sp>
      <p:sp>
        <p:nvSpPr>
          <p:cNvPr id="43" name="文本框 42">
            <a:extLst>
              <a:ext uri="{FF2B5EF4-FFF2-40B4-BE49-F238E27FC236}">
                <a16:creationId xmlns:a16="http://schemas.microsoft.com/office/drawing/2014/main" id="{E8138D9D-59D8-7EB9-5767-C4EC8332F1DB}"/>
              </a:ext>
            </a:extLst>
          </p:cNvPr>
          <p:cNvSpPr txBox="1"/>
          <p:nvPr userDrawn="1"/>
        </p:nvSpPr>
        <p:spPr>
          <a:xfrm>
            <a:off x="2334444" y="481626"/>
            <a:ext cx="7582787" cy="769441"/>
          </a:xfrm>
          <a:prstGeom prst="rect">
            <a:avLst/>
          </a:prstGeom>
          <a:noFill/>
        </p:spPr>
        <p:txBody>
          <a:bodyPr wrap="square">
            <a:spAutoFit/>
          </a:bodyPr>
          <a:lstStyle/>
          <a:p>
            <a:pPr algn="ctr"/>
            <a:r>
              <a:rPr lang="zh-CN" altLang="en-US" sz="4400" dirty="0">
                <a:solidFill>
                  <a:srgbClr val="485368"/>
                </a:solidFill>
                <a:latin typeface="优设标题黑" panose="00000500000000000000" pitchFamily="2" charset="-122"/>
                <a:ea typeface="优设标题黑" panose="00000500000000000000" pitchFamily="2" charset="-122"/>
              </a:rPr>
              <a:t>YEAR END SUMMARY</a:t>
            </a:r>
          </a:p>
        </p:txBody>
      </p:sp>
      <p:pic>
        <p:nvPicPr>
          <p:cNvPr id="44" name="图片 43" descr="花瓶里插着花&#10;&#10;中度可信度描述已自动生成">
            <a:extLst>
              <a:ext uri="{FF2B5EF4-FFF2-40B4-BE49-F238E27FC236}">
                <a16:creationId xmlns:a16="http://schemas.microsoft.com/office/drawing/2014/main" id="{0BF2D204-D294-5A7A-CCCA-17E8AE7386D3}"/>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49452" t="100000" r="40393" b="-567"/>
          <a:stretch>
            <a:fillRect/>
          </a:stretch>
        </p:blipFill>
        <p:spPr>
          <a:xfrm>
            <a:off x="2949877" y="4182866"/>
            <a:ext cx="678844" cy="25293"/>
          </a:xfrm>
          <a:custGeom>
            <a:avLst/>
            <a:gdLst>
              <a:gd name="connsiteX0" fmla="*/ 0 w 678844"/>
              <a:gd name="connsiteY0" fmla="*/ 0 h 25293"/>
              <a:gd name="connsiteX1" fmla="*/ 678844 w 678844"/>
              <a:gd name="connsiteY1" fmla="*/ 0 h 25293"/>
              <a:gd name="connsiteX2" fmla="*/ 591992 w 678844"/>
              <a:gd name="connsiteY2" fmla="*/ 12312 h 25293"/>
              <a:gd name="connsiteX3" fmla="*/ 209 w 678844"/>
              <a:gd name="connsiteY3" fmla="*/ 42 h 25293"/>
              <a:gd name="connsiteX4" fmla="*/ 0 w 678844"/>
              <a:gd name="connsiteY4" fmla="*/ 0 h 252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44" h="25293">
                <a:moveTo>
                  <a:pt x="0" y="0"/>
                </a:moveTo>
                <a:lnTo>
                  <a:pt x="678844" y="0"/>
                </a:lnTo>
                <a:lnTo>
                  <a:pt x="591992" y="12312"/>
                </a:lnTo>
                <a:cubicBezTo>
                  <a:pt x="386886" y="33169"/>
                  <a:pt x="187544" y="28760"/>
                  <a:pt x="209" y="42"/>
                </a:cubicBezTo>
                <a:lnTo>
                  <a:pt x="0" y="0"/>
                </a:lnTo>
                <a:close/>
              </a:path>
            </a:pathLst>
          </a:custGeom>
        </p:spPr>
      </p:pic>
      <p:pic>
        <p:nvPicPr>
          <p:cNvPr id="45" name="图片 44" descr="花瓶里插着花&#10;&#10;中度可信度描述已自动生成">
            <a:extLst>
              <a:ext uri="{FF2B5EF4-FFF2-40B4-BE49-F238E27FC236}">
                <a16:creationId xmlns:a16="http://schemas.microsoft.com/office/drawing/2014/main" id="{A39F46D7-3F67-3F53-33B2-DCB8A7BBA933}"/>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l="30531" t="20077" r="5454"/>
          <a:stretch>
            <a:fillRect/>
          </a:stretch>
        </p:blipFill>
        <p:spPr>
          <a:xfrm>
            <a:off x="6252230" y="1841582"/>
            <a:ext cx="4279094" cy="3566380"/>
          </a:xfrm>
          <a:custGeom>
            <a:avLst/>
            <a:gdLst>
              <a:gd name="connsiteX0" fmla="*/ 2625291 w 4279094"/>
              <a:gd name="connsiteY0" fmla="*/ 511 h 3566380"/>
              <a:gd name="connsiteX1" fmla="*/ 4138238 w 4279094"/>
              <a:gd name="connsiteY1" fmla="*/ 755437 h 3566380"/>
              <a:gd name="connsiteX2" fmla="*/ 2901403 w 4279094"/>
              <a:gd name="connsiteY2" fmla="*/ 3259422 h 3566380"/>
              <a:gd name="connsiteX3" fmla="*/ 2063552 w 4279094"/>
              <a:gd name="connsiteY3" fmla="*/ 3549377 h 3566380"/>
              <a:gd name="connsiteX4" fmla="*/ 1943609 w 4279094"/>
              <a:gd name="connsiteY4" fmla="*/ 3566380 h 3566380"/>
              <a:gd name="connsiteX5" fmla="*/ 1264765 w 4279094"/>
              <a:gd name="connsiteY5" fmla="*/ 3566380 h 3566380"/>
              <a:gd name="connsiteX6" fmla="*/ 1081872 w 4279094"/>
              <a:gd name="connsiteY6" fmla="*/ 3529636 h 3566380"/>
              <a:gd name="connsiteX7" fmla="*/ 140857 w 4279094"/>
              <a:gd name="connsiteY7" fmla="*/ 2836237 h 3566380"/>
              <a:gd name="connsiteX8" fmla="*/ 1377691 w 4279094"/>
              <a:gd name="connsiteY8" fmla="*/ 332251 h 3566380"/>
              <a:gd name="connsiteX9" fmla="*/ 2625291 w 4279094"/>
              <a:gd name="connsiteY9" fmla="*/ 511 h 3566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79094" h="3566380">
                <a:moveTo>
                  <a:pt x="2625291" y="511"/>
                </a:moveTo>
                <a:cubicBezTo>
                  <a:pt x="3293858" y="-13220"/>
                  <a:pt x="3875262" y="250240"/>
                  <a:pt x="4138238" y="755437"/>
                </a:cubicBezTo>
                <a:cubicBezTo>
                  <a:pt x="4558999" y="1563753"/>
                  <a:pt x="4005250" y="2684825"/>
                  <a:pt x="2901403" y="3259422"/>
                </a:cubicBezTo>
                <a:cubicBezTo>
                  <a:pt x="2625442" y="3403071"/>
                  <a:pt x="2341224" y="3498967"/>
                  <a:pt x="2063552" y="3549377"/>
                </a:cubicBezTo>
                <a:lnTo>
                  <a:pt x="1943609" y="3566380"/>
                </a:lnTo>
                <a:lnTo>
                  <a:pt x="1264765" y="3566380"/>
                </a:lnTo>
                <a:lnTo>
                  <a:pt x="1081872" y="3529636"/>
                </a:lnTo>
                <a:cubicBezTo>
                  <a:pt x="665054" y="3425062"/>
                  <a:pt x="324940" y="3189875"/>
                  <a:pt x="140857" y="2836237"/>
                </a:cubicBezTo>
                <a:cubicBezTo>
                  <a:pt x="-279904" y="2027921"/>
                  <a:pt x="273845" y="906848"/>
                  <a:pt x="1377691" y="332251"/>
                </a:cubicBezTo>
                <a:cubicBezTo>
                  <a:pt x="1791634" y="116777"/>
                  <a:pt x="2224152" y="8750"/>
                  <a:pt x="2625291" y="511"/>
                </a:cubicBezTo>
                <a:close/>
              </a:path>
            </a:pathLst>
          </a:custGeom>
          <a:ln>
            <a:solidFill>
              <a:srgbClr val="485368"/>
            </a:solidFill>
          </a:ln>
        </p:spPr>
      </p:pic>
      <p:grpSp>
        <p:nvGrpSpPr>
          <p:cNvPr id="46" name="组合 45">
            <a:extLst>
              <a:ext uri="{FF2B5EF4-FFF2-40B4-BE49-F238E27FC236}">
                <a16:creationId xmlns:a16="http://schemas.microsoft.com/office/drawing/2014/main" id="{6B858314-0295-3728-AA94-1FF7D8634E81}"/>
              </a:ext>
            </a:extLst>
          </p:cNvPr>
          <p:cNvGrpSpPr/>
          <p:nvPr userDrawn="1"/>
        </p:nvGrpSpPr>
        <p:grpSpPr>
          <a:xfrm>
            <a:off x="7091663" y="2243530"/>
            <a:ext cx="334905" cy="334905"/>
            <a:chOff x="3864116" y="633743"/>
            <a:chExt cx="1739322" cy="1739322"/>
          </a:xfrm>
        </p:grpSpPr>
        <p:sp>
          <p:nvSpPr>
            <p:cNvPr id="47" name="椭圆 46">
              <a:extLst>
                <a:ext uri="{FF2B5EF4-FFF2-40B4-BE49-F238E27FC236}">
                  <a16:creationId xmlns:a16="http://schemas.microsoft.com/office/drawing/2014/main" id="{39D59934-6CB0-95CD-2EE4-5B22305277B5}"/>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椭圆 47">
              <a:extLst>
                <a:ext uri="{FF2B5EF4-FFF2-40B4-BE49-F238E27FC236}">
                  <a16:creationId xmlns:a16="http://schemas.microsoft.com/office/drawing/2014/main" id="{EE0F2896-0E56-59B7-018D-891BE1ED8272}"/>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9" name="组合 48">
            <a:extLst>
              <a:ext uri="{FF2B5EF4-FFF2-40B4-BE49-F238E27FC236}">
                <a16:creationId xmlns:a16="http://schemas.microsoft.com/office/drawing/2014/main" id="{E0E370A9-0F73-0C15-CB08-A4407D3BAC19}"/>
              </a:ext>
            </a:extLst>
          </p:cNvPr>
          <p:cNvGrpSpPr/>
          <p:nvPr userDrawn="1"/>
        </p:nvGrpSpPr>
        <p:grpSpPr>
          <a:xfrm>
            <a:off x="10243683" y="3696816"/>
            <a:ext cx="334905" cy="334905"/>
            <a:chOff x="3864116" y="633743"/>
            <a:chExt cx="1739322" cy="1739322"/>
          </a:xfrm>
        </p:grpSpPr>
        <p:sp>
          <p:nvSpPr>
            <p:cNvPr id="50" name="椭圆 49">
              <a:extLst>
                <a:ext uri="{FF2B5EF4-FFF2-40B4-BE49-F238E27FC236}">
                  <a16:creationId xmlns:a16="http://schemas.microsoft.com/office/drawing/2014/main" id="{20E91725-EB9A-67EE-C6F1-FECD13D08903}"/>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a:extLst>
                <a:ext uri="{FF2B5EF4-FFF2-40B4-BE49-F238E27FC236}">
                  <a16:creationId xmlns:a16="http://schemas.microsoft.com/office/drawing/2014/main" id="{CDBCCC95-7A24-4117-1171-5041A3AC63B8}"/>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2" name="组合 51">
            <a:extLst>
              <a:ext uri="{FF2B5EF4-FFF2-40B4-BE49-F238E27FC236}">
                <a16:creationId xmlns:a16="http://schemas.microsoft.com/office/drawing/2014/main" id="{EDE168E2-B9BC-8176-14A7-549EB6690222}"/>
              </a:ext>
            </a:extLst>
          </p:cNvPr>
          <p:cNvGrpSpPr/>
          <p:nvPr userDrawn="1"/>
        </p:nvGrpSpPr>
        <p:grpSpPr>
          <a:xfrm>
            <a:off x="9197936" y="4808445"/>
            <a:ext cx="334905" cy="334905"/>
            <a:chOff x="3864116" y="633743"/>
            <a:chExt cx="1739322" cy="1739322"/>
          </a:xfrm>
        </p:grpSpPr>
        <p:sp>
          <p:nvSpPr>
            <p:cNvPr id="53" name="椭圆 52">
              <a:extLst>
                <a:ext uri="{FF2B5EF4-FFF2-40B4-BE49-F238E27FC236}">
                  <a16:creationId xmlns:a16="http://schemas.microsoft.com/office/drawing/2014/main" id="{1704D942-1C95-BBD9-BC73-EA6EB4D83386}"/>
                </a:ext>
              </a:extLst>
            </p:cNvPr>
            <p:cNvSpPr/>
            <p:nvPr/>
          </p:nvSpPr>
          <p:spPr>
            <a:xfrm>
              <a:off x="4620125"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椭圆 53">
              <a:extLst>
                <a:ext uri="{FF2B5EF4-FFF2-40B4-BE49-F238E27FC236}">
                  <a16:creationId xmlns:a16="http://schemas.microsoft.com/office/drawing/2014/main" id="{4EF10BBA-1164-45B1-C26F-BBB30098BAAA}"/>
                </a:ext>
              </a:extLst>
            </p:cNvPr>
            <p:cNvSpPr/>
            <p:nvPr/>
          </p:nvSpPr>
          <p:spPr>
            <a:xfrm rot="5400000">
              <a:off x="4629460" y="633743"/>
              <a:ext cx="208633" cy="1739322"/>
            </a:xfrm>
            <a:prstGeom prst="ellipse">
              <a:avLst/>
            </a:prstGeom>
            <a:solidFill>
              <a:srgbClr val="5460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5" name="文本框 54">
            <a:extLst>
              <a:ext uri="{FF2B5EF4-FFF2-40B4-BE49-F238E27FC236}">
                <a16:creationId xmlns:a16="http://schemas.microsoft.com/office/drawing/2014/main" id="{50993416-AD3A-D9AA-75DC-BB10D7A15807}"/>
              </a:ext>
            </a:extLst>
          </p:cNvPr>
          <p:cNvSpPr txBox="1"/>
          <p:nvPr userDrawn="1"/>
        </p:nvSpPr>
        <p:spPr>
          <a:xfrm>
            <a:off x="1715950" y="4288383"/>
            <a:ext cx="3179243" cy="858568"/>
          </a:xfrm>
          <a:prstGeom prst="rect">
            <a:avLst/>
          </a:prstGeom>
          <a:noFill/>
        </p:spPr>
        <p:txBody>
          <a:bodyPr wrap="square">
            <a:spAutoFit/>
          </a:bodyPr>
          <a:lstStyle/>
          <a:p>
            <a:pPr>
              <a:lnSpc>
                <a:spcPct val="120000"/>
              </a:lnSpc>
            </a:pPr>
            <a:r>
              <a:rPr lang="zh-CN" altLang="en-US"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rPr>
              <a:t>此处添加具体标题内容。此处添加具体标题内容。此处添加具体标题内容。此处添加具体标题内容。此处添加具体标题内容。此处添加具体标题内容。此处添加具体标题内容。此处添加具体标题内容。</a:t>
            </a:r>
            <a:endParaRPr lang="en-US" altLang="zh-CN" sz="1050" dirty="0">
              <a:solidFill>
                <a:srgbClr val="546078">
                  <a:alpha val="57000"/>
                </a:srgbClr>
              </a:solidFill>
              <a:latin typeface="OPPOSans R" panose="00020600040101010101" pitchFamily="18" charset="-122"/>
              <a:ea typeface="OPPOSans R" panose="00020600040101010101" pitchFamily="18" charset="-122"/>
              <a:cs typeface="OPPOSans R" panose="00020600040101010101" pitchFamily="18" charset="-122"/>
            </a:endParaRPr>
          </a:p>
        </p:txBody>
      </p:sp>
    </p:spTree>
    <p:extLst>
      <p:ext uri="{BB962C8B-B14F-4D97-AF65-F5344CB8AC3E}">
        <p14:creationId xmlns:p14="http://schemas.microsoft.com/office/powerpoint/2010/main" val="33050588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7FE66DC-9C7E-474B-84C6-44D61CE89E6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FFC71FEC-3186-4FFE-A9D5-A068510FD1F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BAE42A7-05BC-4ED6-94A3-15D253BAA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F46C526-C72E-4049-86A6-127AF544DFAF}" type="datetimeFigureOut">
              <a:rPr lang="zh-CN" altLang="en-US" smtClean="0"/>
              <a:t>2022/6/17</a:t>
            </a:fld>
            <a:endParaRPr lang="zh-CN" altLang="en-US"/>
          </a:p>
        </p:txBody>
      </p:sp>
      <p:sp>
        <p:nvSpPr>
          <p:cNvPr id="5" name="页脚占位符 4">
            <a:extLst>
              <a:ext uri="{FF2B5EF4-FFF2-40B4-BE49-F238E27FC236}">
                <a16:creationId xmlns:a16="http://schemas.microsoft.com/office/drawing/2014/main" id="{9CA6D6C3-F378-4AB5-9BF7-58E1128A58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D646C79-20AE-48CC-BF12-6B90280734A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172E1-A19D-415B-897C-C901030DE1F0}" type="slidenum">
              <a:rPr lang="zh-CN" altLang="en-US" smtClean="0"/>
              <a:t>‹#›</a:t>
            </a:fld>
            <a:endParaRPr lang="zh-CN" altLang="en-US"/>
          </a:p>
        </p:txBody>
      </p:sp>
    </p:spTree>
    <p:extLst>
      <p:ext uri="{BB962C8B-B14F-4D97-AF65-F5344CB8AC3E}">
        <p14:creationId xmlns:p14="http://schemas.microsoft.com/office/powerpoint/2010/main" val="37622751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98" r:id="rId11"/>
    <p:sldLayoutId id="2147483697" r:id="rId12"/>
    <p:sldLayoutId id="2147483696" r:id="rId13"/>
    <p:sldLayoutId id="2147483699" r:id="rId14"/>
    <p:sldLayoutId id="2147483700" r:id="rId15"/>
    <p:sldLayoutId id="2147483702" r:id="rId16"/>
    <p:sldLayoutId id="2147483701" r:id="rId17"/>
    <p:sldLayoutId id="2147483659" r:id="rId1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2772</TotalTime>
  <Words>0</Words>
  <Application>Microsoft Office PowerPoint</Application>
  <PresentationFormat>宽屏</PresentationFormat>
  <Paragraphs>0</Paragraphs>
  <Slides>0</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0</vt:i4>
      </vt:variant>
    </vt:vector>
  </HeadingPairs>
  <TitlesOfParts>
    <vt:vector size="6" baseType="lpstr">
      <vt:lpstr>等线 Light</vt:lpstr>
      <vt:lpstr>等线</vt:lpstr>
      <vt:lpstr>Arial</vt:lpstr>
      <vt:lpstr>优设标题黑</vt:lpstr>
      <vt:lpstr>OPPOSans R</vt:lpstr>
      <vt:lpstr>Office 主题​​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 YJ</cp:lastModifiedBy>
  <cp:revision>127</cp:revision>
  <dcterms:created xsi:type="dcterms:W3CDTF">2021-11-21T15:13:11Z</dcterms:created>
  <dcterms:modified xsi:type="dcterms:W3CDTF">2022-06-16T16:30:53Z</dcterms:modified>
</cp:coreProperties>
</file>